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2_C8311403.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8D_1B905D70.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8" r:id="rId2"/>
    <p:sldId id="388" r:id="rId3"/>
    <p:sldId id="394" r:id="rId4"/>
    <p:sldId id="413" r:id="rId5"/>
    <p:sldId id="395" r:id="rId6"/>
    <p:sldId id="396" r:id="rId7"/>
    <p:sldId id="397" r:id="rId8"/>
    <p:sldId id="398" r:id="rId9"/>
    <p:sldId id="399" r:id="rId10"/>
    <p:sldId id="408" r:id="rId11"/>
    <p:sldId id="400" r:id="rId12"/>
    <p:sldId id="403" r:id="rId13"/>
    <p:sldId id="402" r:id="rId14"/>
    <p:sldId id="414" r:id="rId15"/>
    <p:sldId id="401" r:id="rId16"/>
    <p:sldId id="409" r:id="rId17"/>
    <p:sldId id="410" r:id="rId18"/>
    <p:sldId id="407" r:id="rId19"/>
    <p:sldId id="404" r:id="rId20"/>
    <p:sldId id="405" r:id="rId21"/>
    <p:sldId id="406" r:id="rId22"/>
    <p:sldId id="41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0798AE2-E617-8CDC-8929-35E13A45510E}" name="Russell, Seth" initials="SR" userId="S::seth.russell@cuanschutz.edu::3c561f24-ddce-4c04-9d77-b57464b49d16" providerId="AD"/>
  <p188:author id="{00847FF7-D9AB-A510-798A-9D23026BE464}" name="DeWitt, Peter" initials="PD" userId="S::peter.dewitt@cuanschutz.edu::d62b39c4-d2df-4eb0-aa71-8fd4eaee6b9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CFB87C"/>
    <a:srgbClr val="D8CD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4143C3-3944-4047-914B-48B7E1F517A8}" v="1214" dt="2024-10-28T22:21:23.9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3" autoAdjust="0"/>
    <p:restoredTop sz="83679" autoAdjust="0"/>
  </p:normalViewPr>
  <p:slideViewPr>
    <p:cSldViewPr snapToGrid="0">
      <p:cViewPr varScale="1">
        <p:scale>
          <a:sx n="114" d="100"/>
          <a:sy n="114" d="100"/>
        </p:scale>
        <p:origin x="728" y="68"/>
      </p:cViewPr>
      <p:guideLst/>
    </p:cSldViewPr>
  </p:slideViewPr>
  <p:outlineViewPr>
    <p:cViewPr>
      <p:scale>
        <a:sx n="33" d="100"/>
        <a:sy n="33" d="100"/>
      </p:scale>
      <p:origin x="0" y="-271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ssell, Seth" userId="3c561f24-ddce-4c04-9d77-b57464b49d16" providerId="ADAL" clId="{7B4143C3-3944-4047-914B-48B7E1F517A8}"/>
    <pc:docChg chg="undo redo custSel addSld delSld modSld sldOrd">
      <pc:chgData name="Russell, Seth" userId="3c561f24-ddce-4c04-9d77-b57464b49d16" providerId="ADAL" clId="{7B4143C3-3944-4047-914B-48B7E1F517A8}" dt="2024-10-28T22:23:52.221" v="14648" actId="20577"/>
      <pc:docMkLst>
        <pc:docMk/>
      </pc:docMkLst>
      <pc:sldChg chg="modSp mod modCm">
        <pc:chgData name="Russell, Seth" userId="3c561f24-ddce-4c04-9d77-b57464b49d16" providerId="ADAL" clId="{7B4143C3-3944-4047-914B-48B7E1F517A8}" dt="2024-10-25T13:15:25.177" v="8259" actId="20577"/>
        <pc:sldMkLst>
          <pc:docMk/>
          <pc:sldMk cId="3358659587" sldId="258"/>
        </pc:sldMkLst>
        <pc:spChg chg="mod">
          <ac:chgData name="Russell, Seth" userId="3c561f24-ddce-4c04-9d77-b57464b49d16" providerId="ADAL" clId="{7B4143C3-3944-4047-914B-48B7E1F517A8}" dt="2024-10-25T13:15:25.177" v="8259" actId="20577"/>
          <ac:spMkLst>
            <pc:docMk/>
            <pc:sldMk cId="3358659587" sldId="258"/>
            <ac:spMk id="5" creationId="{65F7BDD8-8641-8841-9B92-E853C2D4F027}"/>
          </ac:spMkLst>
        </pc:spChg>
        <pc:extLst>
          <p:ext xmlns:p="http://schemas.openxmlformats.org/presentationml/2006/main" uri="{D6D511B9-2390-475A-947B-AFAB55BFBCF1}">
            <pc226:cmChg xmlns:pc226="http://schemas.microsoft.com/office/powerpoint/2022/06/main/command" chg="mod">
              <pc226:chgData name="Russell, Seth" userId="3c561f24-ddce-4c04-9d77-b57464b49d16" providerId="ADAL" clId="{7B4143C3-3944-4047-914B-48B7E1F517A8}" dt="2024-10-25T13:15:25.177" v="8259" actId="20577"/>
              <pc2:cmMkLst xmlns:pc2="http://schemas.microsoft.com/office/powerpoint/2019/9/main/command">
                <pc:docMk/>
                <pc:sldMk cId="3358659587" sldId="258"/>
                <pc2:cmMk id="{E9DCCD2D-3F2E-6141-8FE0-16377D22E9D9}"/>
              </pc2:cmMkLst>
            </pc226:cmChg>
          </p:ext>
        </pc:extLst>
      </pc:sldChg>
      <pc:sldChg chg="addSp delSp modSp del mod modClrScheme chgLayout">
        <pc:chgData name="Russell, Seth" userId="3c561f24-ddce-4c04-9d77-b57464b49d16" providerId="ADAL" clId="{7B4143C3-3944-4047-914B-48B7E1F517A8}" dt="2024-10-25T13:17:32.519" v="8268" actId="2696"/>
        <pc:sldMkLst>
          <pc:docMk/>
          <pc:sldMk cId="3661937677" sldId="291"/>
        </pc:sldMkLst>
        <pc:spChg chg="add del mod">
          <ac:chgData name="Russell, Seth" userId="3c561f24-ddce-4c04-9d77-b57464b49d16" providerId="ADAL" clId="{7B4143C3-3944-4047-914B-48B7E1F517A8}" dt="2024-10-24T15:37:59.126" v="3700" actId="26606"/>
          <ac:spMkLst>
            <pc:docMk/>
            <pc:sldMk cId="3661937677" sldId="291"/>
            <ac:spMk id="18" creationId="{F8E6641A-6BE7-5D2F-72DF-4EBF972D4F79}"/>
          </ac:spMkLst>
        </pc:spChg>
        <pc:spChg chg="mod">
          <ac:chgData name="Russell, Seth" userId="3c561f24-ddce-4c04-9d77-b57464b49d16" providerId="ADAL" clId="{7B4143C3-3944-4047-914B-48B7E1F517A8}" dt="2024-10-24T15:37:59.126" v="3700" actId="26606"/>
          <ac:spMkLst>
            <pc:docMk/>
            <pc:sldMk cId="3661937677" sldId="291"/>
            <ac:spMk id="22" creationId="{7A452680-817E-0208-654F-46584074FDC6}"/>
          </ac:spMkLst>
        </pc:spChg>
        <pc:spChg chg="add del mod">
          <ac:chgData name="Russell, Seth" userId="3c561f24-ddce-4c04-9d77-b57464b49d16" providerId="ADAL" clId="{7B4143C3-3944-4047-914B-48B7E1F517A8}" dt="2024-10-24T15:37:48.953" v="3689" actId="26606"/>
          <ac:spMkLst>
            <pc:docMk/>
            <pc:sldMk cId="3661937677" sldId="291"/>
            <ac:spMk id="28" creationId="{4DEE873D-7D63-0B8F-F036-5477EC29FB4B}"/>
          </ac:spMkLst>
        </pc:spChg>
        <pc:spChg chg="add del mod">
          <ac:chgData name="Russell, Seth" userId="3c561f24-ddce-4c04-9d77-b57464b49d16" providerId="ADAL" clId="{7B4143C3-3944-4047-914B-48B7E1F517A8}" dt="2024-10-24T15:37:49.564" v="3691" actId="26606"/>
          <ac:spMkLst>
            <pc:docMk/>
            <pc:sldMk cId="3661937677" sldId="291"/>
            <ac:spMk id="30" creationId="{57ECD06C-FB2C-E05A-28D7-7447B55B2353}"/>
          </ac:spMkLst>
        </pc:spChg>
        <pc:spChg chg="add del mod">
          <ac:chgData name="Russell, Seth" userId="3c561f24-ddce-4c04-9d77-b57464b49d16" providerId="ADAL" clId="{7B4143C3-3944-4047-914B-48B7E1F517A8}" dt="2024-10-24T15:37:59.121" v="3699" actId="26606"/>
          <ac:spMkLst>
            <pc:docMk/>
            <pc:sldMk cId="3661937677" sldId="291"/>
            <ac:spMk id="39" creationId="{149A47FC-CC1B-A0F5-2215-B8E03C2F06FA}"/>
          </ac:spMkLst>
        </pc:spChg>
        <pc:spChg chg="add mod">
          <ac:chgData name="Russell, Seth" userId="3c561f24-ddce-4c04-9d77-b57464b49d16" providerId="ADAL" clId="{7B4143C3-3944-4047-914B-48B7E1F517A8}" dt="2024-10-24T20:36:18.122" v="4271" actId="27636"/>
          <ac:spMkLst>
            <pc:docMk/>
            <pc:sldMk cId="3661937677" sldId="291"/>
            <ac:spMk id="42" creationId="{F8E6641A-6BE7-5D2F-72DF-4EBF972D4F79}"/>
          </ac:spMkLst>
        </pc:spChg>
        <pc:graphicFrameChg chg="add del">
          <ac:chgData name="Russell, Seth" userId="3c561f24-ddce-4c04-9d77-b57464b49d16" providerId="ADAL" clId="{7B4143C3-3944-4047-914B-48B7E1F517A8}" dt="2024-10-24T15:37:48.953" v="3689" actId="26606"/>
          <ac:graphicFrameMkLst>
            <pc:docMk/>
            <pc:sldMk cId="3661937677" sldId="291"/>
            <ac:graphicFrameMk id="24" creationId="{1F8FC202-EF0F-171E-8CBB-AB33CD8A2DDE}"/>
          </ac:graphicFrameMkLst>
        </pc:graphicFrameChg>
        <pc:graphicFrameChg chg="add del">
          <ac:chgData name="Russell, Seth" userId="3c561f24-ddce-4c04-9d77-b57464b49d16" providerId="ADAL" clId="{7B4143C3-3944-4047-914B-48B7E1F517A8}" dt="2024-10-24T15:37:49.564" v="3691" actId="26606"/>
          <ac:graphicFrameMkLst>
            <pc:docMk/>
            <pc:sldMk cId="3661937677" sldId="291"/>
            <ac:graphicFrameMk id="31" creationId="{AE939C87-CBF7-8373-4FCE-ACACCBA2C8B6}"/>
          </ac:graphicFrameMkLst>
        </pc:graphicFrameChg>
        <pc:graphicFrameChg chg="add del">
          <ac:chgData name="Russell, Seth" userId="3c561f24-ddce-4c04-9d77-b57464b49d16" providerId="ADAL" clId="{7B4143C3-3944-4047-914B-48B7E1F517A8}" dt="2024-10-24T15:37:51.682" v="3693" actId="26606"/>
          <ac:graphicFrameMkLst>
            <pc:docMk/>
            <pc:sldMk cId="3661937677" sldId="291"/>
            <ac:graphicFrameMk id="33" creationId="{1227A121-112E-12FE-0DA7-739382CC9609}"/>
          </ac:graphicFrameMkLst>
        </pc:graphicFrameChg>
        <pc:graphicFrameChg chg="add del">
          <ac:chgData name="Russell, Seth" userId="3c561f24-ddce-4c04-9d77-b57464b49d16" providerId="ADAL" clId="{7B4143C3-3944-4047-914B-48B7E1F517A8}" dt="2024-10-24T15:37:55.761" v="3695" actId="26606"/>
          <ac:graphicFrameMkLst>
            <pc:docMk/>
            <pc:sldMk cId="3661937677" sldId="291"/>
            <ac:graphicFrameMk id="35" creationId="{0C17E821-F7E0-3BCD-E13D-A2432718CFE8}"/>
          </ac:graphicFrameMkLst>
        </pc:graphicFrameChg>
        <pc:graphicFrameChg chg="add del">
          <ac:chgData name="Russell, Seth" userId="3c561f24-ddce-4c04-9d77-b57464b49d16" providerId="ADAL" clId="{7B4143C3-3944-4047-914B-48B7E1F517A8}" dt="2024-10-24T15:37:56.335" v="3697" actId="26606"/>
          <ac:graphicFrameMkLst>
            <pc:docMk/>
            <pc:sldMk cId="3661937677" sldId="291"/>
            <ac:graphicFrameMk id="37" creationId="{1227A121-112E-12FE-0DA7-739382CC9609}"/>
          </ac:graphicFrameMkLst>
        </pc:graphicFrameChg>
        <pc:graphicFrameChg chg="add del">
          <ac:chgData name="Russell, Seth" userId="3c561f24-ddce-4c04-9d77-b57464b49d16" providerId="ADAL" clId="{7B4143C3-3944-4047-914B-48B7E1F517A8}" dt="2024-10-24T15:37:59.121" v="3699" actId="26606"/>
          <ac:graphicFrameMkLst>
            <pc:docMk/>
            <pc:sldMk cId="3661937677" sldId="291"/>
            <ac:graphicFrameMk id="40" creationId="{BDED455F-91FC-133D-B3F0-E699043D6C35}"/>
          </ac:graphicFrameMkLst>
        </pc:graphicFrameChg>
      </pc:sldChg>
      <pc:sldChg chg="addSp modSp mod">
        <pc:chgData name="Russell, Seth" userId="3c561f24-ddce-4c04-9d77-b57464b49d16" providerId="ADAL" clId="{7B4143C3-3944-4047-914B-48B7E1F517A8}" dt="2024-10-28T22:20:20.781" v="14557" actId="121"/>
        <pc:sldMkLst>
          <pc:docMk/>
          <pc:sldMk cId="667817517" sldId="388"/>
        </pc:sldMkLst>
        <pc:spChg chg="add mod">
          <ac:chgData name="Russell, Seth" userId="3c561f24-ddce-4c04-9d77-b57464b49d16" providerId="ADAL" clId="{7B4143C3-3944-4047-914B-48B7E1F517A8}" dt="2024-10-28T22:20:20.781" v="14557" actId="121"/>
          <ac:spMkLst>
            <pc:docMk/>
            <pc:sldMk cId="667817517" sldId="388"/>
            <ac:spMk id="3" creationId="{D3BF1FA5-6B30-2E32-0191-B1E519F02CFC}"/>
          </ac:spMkLst>
        </pc:spChg>
        <pc:spChg chg="mod">
          <ac:chgData name="Russell, Seth" userId="3c561f24-ddce-4c04-9d77-b57464b49d16" providerId="ADAL" clId="{7B4143C3-3944-4047-914B-48B7E1F517A8}" dt="2024-10-24T20:31:49.645" v="4024" actId="2710"/>
          <ac:spMkLst>
            <pc:docMk/>
            <pc:sldMk cId="667817517" sldId="388"/>
            <ac:spMk id="9" creationId="{563F7108-97CB-E8EE-2674-25C318F30081}"/>
          </ac:spMkLst>
        </pc:spChg>
        <pc:spChg chg="mod">
          <ac:chgData name="Russell, Seth" userId="3c561f24-ddce-4c04-9d77-b57464b49d16" providerId="ADAL" clId="{7B4143C3-3944-4047-914B-48B7E1F517A8}" dt="2024-10-23T14:03:49.011" v="173" actId="20577"/>
          <ac:spMkLst>
            <pc:docMk/>
            <pc:sldMk cId="667817517" sldId="388"/>
            <ac:spMk id="19" creationId="{81CCC86F-324E-9D08-C8F8-592EE3157BD8}"/>
          </ac:spMkLst>
        </pc:spChg>
      </pc:sldChg>
      <pc:sldChg chg="del">
        <pc:chgData name="Russell, Seth" userId="3c561f24-ddce-4c04-9d77-b57464b49d16" providerId="ADAL" clId="{7B4143C3-3944-4047-914B-48B7E1F517A8}" dt="2024-10-23T14:38:53.265" v="190" actId="2696"/>
        <pc:sldMkLst>
          <pc:docMk/>
          <pc:sldMk cId="3422155343" sldId="389"/>
        </pc:sldMkLst>
      </pc:sldChg>
      <pc:sldChg chg="del">
        <pc:chgData name="Russell, Seth" userId="3c561f24-ddce-4c04-9d77-b57464b49d16" providerId="ADAL" clId="{7B4143C3-3944-4047-914B-48B7E1F517A8}" dt="2024-10-23T14:38:49.706" v="189" actId="2696"/>
        <pc:sldMkLst>
          <pc:docMk/>
          <pc:sldMk cId="3469781848" sldId="390"/>
        </pc:sldMkLst>
      </pc:sldChg>
      <pc:sldChg chg="del">
        <pc:chgData name="Russell, Seth" userId="3c561f24-ddce-4c04-9d77-b57464b49d16" providerId="ADAL" clId="{7B4143C3-3944-4047-914B-48B7E1F517A8}" dt="2024-10-23T14:38:58.444" v="191" actId="2696"/>
        <pc:sldMkLst>
          <pc:docMk/>
          <pc:sldMk cId="3011800959" sldId="391"/>
        </pc:sldMkLst>
      </pc:sldChg>
      <pc:sldChg chg="del">
        <pc:chgData name="Russell, Seth" userId="3c561f24-ddce-4c04-9d77-b57464b49d16" providerId="ADAL" clId="{7B4143C3-3944-4047-914B-48B7E1F517A8}" dt="2024-10-23T14:39:02.036" v="192" actId="2696"/>
        <pc:sldMkLst>
          <pc:docMk/>
          <pc:sldMk cId="3684173880" sldId="392"/>
        </pc:sldMkLst>
      </pc:sldChg>
      <pc:sldChg chg="del">
        <pc:chgData name="Russell, Seth" userId="3c561f24-ddce-4c04-9d77-b57464b49d16" providerId="ADAL" clId="{7B4143C3-3944-4047-914B-48B7E1F517A8}" dt="2024-10-23T20:56:44.133" v="1779" actId="47"/>
        <pc:sldMkLst>
          <pc:docMk/>
          <pc:sldMk cId="68541600" sldId="393"/>
        </pc:sldMkLst>
      </pc:sldChg>
      <pc:sldChg chg="addSp modSp add mod modNotesTx">
        <pc:chgData name="Russell, Seth" userId="3c561f24-ddce-4c04-9d77-b57464b49d16" providerId="ADAL" clId="{7B4143C3-3944-4047-914B-48B7E1F517A8}" dt="2024-10-28T22:23:00.496" v="14630" actId="20577"/>
        <pc:sldMkLst>
          <pc:docMk/>
          <pc:sldMk cId="2910618998" sldId="394"/>
        </pc:sldMkLst>
        <pc:spChg chg="add mod">
          <ac:chgData name="Russell, Seth" userId="3c561f24-ddce-4c04-9d77-b57464b49d16" providerId="ADAL" clId="{7B4143C3-3944-4047-914B-48B7E1F517A8}" dt="2024-10-28T22:20:26.882" v="14558"/>
          <ac:spMkLst>
            <pc:docMk/>
            <pc:sldMk cId="2910618998" sldId="394"/>
            <ac:spMk id="2" creationId="{5A7B29A0-E610-8E04-F157-C8E3BDC4F181}"/>
          </ac:spMkLst>
        </pc:spChg>
        <pc:spChg chg="mod">
          <ac:chgData name="Russell, Seth" userId="3c561f24-ddce-4c04-9d77-b57464b49d16" providerId="ADAL" clId="{7B4143C3-3944-4047-914B-48B7E1F517A8}" dt="2024-10-28T21:24:47.479" v="11542" actId="20577"/>
          <ac:spMkLst>
            <pc:docMk/>
            <pc:sldMk cId="2910618998" sldId="394"/>
            <ac:spMk id="18" creationId="{F8E6641A-6BE7-5D2F-72DF-4EBF972D4F79}"/>
          </ac:spMkLst>
        </pc:spChg>
        <pc:spChg chg="mod">
          <ac:chgData name="Russell, Seth" userId="3c561f24-ddce-4c04-9d77-b57464b49d16" providerId="ADAL" clId="{7B4143C3-3944-4047-914B-48B7E1F517A8}" dt="2024-10-25T13:16:03.332" v="8261"/>
          <ac:spMkLst>
            <pc:docMk/>
            <pc:sldMk cId="2910618998" sldId="394"/>
            <ac:spMk id="22" creationId="{7A452680-817E-0208-654F-46584074FDC6}"/>
          </ac:spMkLst>
        </pc:spChg>
      </pc:sldChg>
      <pc:sldChg chg="addSp delSp modSp add mod modNotesTx">
        <pc:chgData name="Russell, Seth" userId="3c561f24-ddce-4c04-9d77-b57464b49d16" providerId="ADAL" clId="{7B4143C3-3944-4047-914B-48B7E1F517A8}" dt="2024-10-28T22:23:05.782" v="14631" actId="20577"/>
        <pc:sldMkLst>
          <pc:docMk/>
          <pc:sldMk cId="861740223" sldId="395"/>
        </pc:sldMkLst>
        <pc:spChg chg="add mod">
          <ac:chgData name="Russell, Seth" userId="3c561f24-ddce-4c04-9d77-b57464b49d16" providerId="ADAL" clId="{7B4143C3-3944-4047-914B-48B7E1F517A8}" dt="2024-10-28T22:20:31.410" v="14560"/>
          <ac:spMkLst>
            <pc:docMk/>
            <pc:sldMk cId="861740223" sldId="395"/>
            <ac:spMk id="2" creationId="{AEB6BEEB-EDDA-F2E3-9DF4-090F4CE22804}"/>
          </ac:spMkLst>
        </pc:spChg>
        <pc:spChg chg="add del mod">
          <ac:chgData name="Russell, Seth" userId="3c561f24-ddce-4c04-9d77-b57464b49d16" providerId="ADAL" clId="{7B4143C3-3944-4047-914B-48B7E1F517A8}" dt="2024-10-23T19:28:55.184" v="713" actId="478"/>
          <ac:spMkLst>
            <pc:docMk/>
            <pc:sldMk cId="861740223" sldId="395"/>
            <ac:spMk id="2" creationId="{C0992D21-8F88-D3B5-9E35-59FB5864CDDA}"/>
          </ac:spMkLst>
        </pc:spChg>
        <pc:spChg chg="add mod">
          <ac:chgData name="Russell, Seth" userId="3c561f24-ddce-4c04-9d77-b57464b49d16" providerId="ADAL" clId="{7B4143C3-3944-4047-914B-48B7E1F517A8}" dt="2024-10-24T20:37:26.308" v="4274" actId="1076"/>
          <ac:spMkLst>
            <pc:docMk/>
            <pc:sldMk cId="861740223" sldId="395"/>
            <ac:spMk id="3" creationId="{9CA6448B-D163-FB17-ACC3-3921507A8F87}"/>
          </ac:spMkLst>
        </pc:spChg>
        <pc:spChg chg="add mod">
          <ac:chgData name="Russell, Seth" userId="3c561f24-ddce-4c04-9d77-b57464b49d16" providerId="ADAL" clId="{7B4143C3-3944-4047-914B-48B7E1F517A8}" dt="2024-10-24T20:37:41.051" v="4281" actId="1038"/>
          <ac:spMkLst>
            <pc:docMk/>
            <pc:sldMk cId="861740223" sldId="395"/>
            <ac:spMk id="4" creationId="{FC549D16-6C49-4F83-8DB5-BFA3ACA0C885}"/>
          </ac:spMkLst>
        </pc:spChg>
        <pc:spChg chg="add mod">
          <ac:chgData name="Russell, Seth" userId="3c561f24-ddce-4c04-9d77-b57464b49d16" providerId="ADAL" clId="{7B4143C3-3944-4047-914B-48B7E1F517A8}" dt="2024-10-24T20:37:16.091" v="4273" actId="1076"/>
          <ac:spMkLst>
            <pc:docMk/>
            <pc:sldMk cId="861740223" sldId="395"/>
            <ac:spMk id="8" creationId="{AD861C7A-C328-B02F-9519-66A7A57DEC86}"/>
          </ac:spMkLst>
        </pc:spChg>
        <pc:spChg chg="del mod">
          <ac:chgData name="Russell, Seth" userId="3c561f24-ddce-4c04-9d77-b57464b49d16" providerId="ADAL" clId="{7B4143C3-3944-4047-914B-48B7E1F517A8}" dt="2024-10-23T19:53:25.677" v="1168" actId="478"/>
          <ac:spMkLst>
            <pc:docMk/>
            <pc:sldMk cId="861740223" sldId="395"/>
            <ac:spMk id="18" creationId="{F8E6641A-6BE7-5D2F-72DF-4EBF972D4F79}"/>
          </ac:spMkLst>
        </pc:spChg>
        <pc:spChg chg="mod">
          <ac:chgData name="Russell, Seth" userId="3c561f24-ddce-4c04-9d77-b57464b49d16" providerId="ADAL" clId="{7B4143C3-3944-4047-914B-48B7E1F517A8}" dt="2024-10-23T15:12:00.195" v="446" actId="20577"/>
          <ac:spMkLst>
            <pc:docMk/>
            <pc:sldMk cId="861740223" sldId="395"/>
            <ac:spMk id="22" creationId="{7A452680-817E-0208-654F-46584074FDC6}"/>
          </ac:spMkLst>
        </pc:spChg>
        <pc:graphicFrameChg chg="add mod modGraphic">
          <ac:chgData name="Russell, Seth" userId="3c561f24-ddce-4c04-9d77-b57464b49d16" providerId="ADAL" clId="{7B4143C3-3944-4047-914B-48B7E1F517A8}" dt="2024-10-24T20:38:07.281" v="4289" actId="14100"/>
          <ac:graphicFrameMkLst>
            <pc:docMk/>
            <pc:sldMk cId="861740223" sldId="395"/>
            <ac:graphicFrameMk id="5" creationId="{F3188B4A-726F-657D-15D9-8C2E68C67EBE}"/>
          </ac:graphicFrameMkLst>
        </pc:graphicFrameChg>
        <pc:picChg chg="add mod">
          <ac:chgData name="Russell, Seth" userId="3c561f24-ddce-4c04-9d77-b57464b49d16" providerId="ADAL" clId="{7B4143C3-3944-4047-914B-48B7E1F517A8}" dt="2024-10-24T20:37:33.546" v="4275" actId="14100"/>
          <ac:picMkLst>
            <pc:docMk/>
            <pc:sldMk cId="861740223" sldId="395"/>
            <ac:picMk id="7" creationId="{51228B41-2FB1-59B3-70CC-B6D780DD197E}"/>
          </ac:picMkLst>
        </pc:picChg>
        <pc:cxnChg chg="add mod">
          <ac:chgData name="Russell, Seth" userId="3c561f24-ddce-4c04-9d77-b57464b49d16" providerId="ADAL" clId="{7B4143C3-3944-4047-914B-48B7E1F517A8}" dt="2024-10-24T20:38:07.281" v="4289" actId="14100"/>
          <ac:cxnSpMkLst>
            <pc:docMk/>
            <pc:sldMk cId="861740223" sldId="395"/>
            <ac:cxnSpMk id="10" creationId="{D474AE99-0509-BF31-E310-CDB488A7089E}"/>
          </ac:cxnSpMkLst>
        </pc:cxnChg>
        <pc:cxnChg chg="add mod">
          <ac:chgData name="Russell, Seth" userId="3c561f24-ddce-4c04-9d77-b57464b49d16" providerId="ADAL" clId="{7B4143C3-3944-4047-914B-48B7E1F517A8}" dt="2024-10-24T20:37:41.051" v="4281" actId="1038"/>
          <ac:cxnSpMkLst>
            <pc:docMk/>
            <pc:sldMk cId="861740223" sldId="395"/>
            <ac:cxnSpMk id="12" creationId="{F92A5EE1-1402-0A51-BA64-97E193FD04ED}"/>
          </ac:cxnSpMkLst>
        </pc:cxnChg>
      </pc:sldChg>
      <pc:sldChg chg="addSp delSp modSp add mod modNotesTx">
        <pc:chgData name="Russell, Seth" userId="3c561f24-ddce-4c04-9d77-b57464b49d16" providerId="ADAL" clId="{7B4143C3-3944-4047-914B-48B7E1F517A8}" dt="2024-10-28T22:23:08.460" v="14632" actId="20577"/>
        <pc:sldMkLst>
          <pc:docMk/>
          <pc:sldMk cId="340471146" sldId="396"/>
        </pc:sldMkLst>
        <pc:spChg chg="mod">
          <ac:chgData name="Russell, Seth" userId="3c561f24-ddce-4c04-9d77-b57464b49d16" providerId="ADAL" clId="{7B4143C3-3944-4047-914B-48B7E1F517A8}" dt="2024-10-24T20:46:46.454" v="5406" actId="1076"/>
          <ac:spMkLst>
            <pc:docMk/>
            <pc:sldMk cId="340471146" sldId="396"/>
            <ac:spMk id="8" creationId="{AD861C7A-C328-B02F-9519-66A7A57DEC86}"/>
          </ac:spMkLst>
        </pc:spChg>
        <pc:spChg chg="add mod">
          <ac:chgData name="Russell, Seth" userId="3c561f24-ddce-4c04-9d77-b57464b49d16" providerId="ADAL" clId="{7B4143C3-3944-4047-914B-48B7E1F517A8}" dt="2024-10-23T20:19:11.226" v="1559" actId="1076"/>
          <ac:spMkLst>
            <pc:docMk/>
            <pc:sldMk cId="340471146" sldId="396"/>
            <ac:spMk id="11" creationId="{C7ACD1ED-6B8A-E007-5467-05E071F66E86}"/>
          </ac:spMkLst>
        </pc:spChg>
        <pc:spChg chg="add mod">
          <ac:chgData name="Russell, Seth" userId="3c561f24-ddce-4c04-9d77-b57464b49d16" providerId="ADAL" clId="{7B4143C3-3944-4047-914B-48B7E1F517A8}" dt="2024-10-23T20:20:41.338" v="1625" actId="1076"/>
          <ac:spMkLst>
            <pc:docMk/>
            <pc:sldMk cId="340471146" sldId="396"/>
            <ac:spMk id="14" creationId="{21574774-398C-2827-044A-9E766668B2EE}"/>
          </ac:spMkLst>
        </pc:spChg>
        <pc:spChg chg="add mod">
          <ac:chgData name="Russell, Seth" userId="3c561f24-ddce-4c04-9d77-b57464b49d16" providerId="ADAL" clId="{7B4143C3-3944-4047-914B-48B7E1F517A8}" dt="2024-10-23T21:05:59.790" v="2002" actId="20577"/>
          <ac:spMkLst>
            <pc:docMk/>
            <pc:sldMk cId="340471146" sldId="396"/>
            <ac:spMk id="17" creationId="{74485D71-B8CD-49DF-0ED1-B1257AE214F9}"/>
          </ac:spMkLst>
        </pc:spChg>
        <pc:graphicFrameChg chg="mod modGraphic">
          <ac:chgData name="Russell, Seth" userId="3c561f24-ddce-4c04-9d77-b57464b49d16" providerId="ADAL" clId="{7B4143C3-3944-4047-914B-48B7E1F517A8}" dt="2024-10-23T20:21:04.608" v="1637" actId="121"/>
          <ac:graphicFrameMkLst>
            <pc:docMk/>
            <pc:sldMk cId="340471146" sldId="396"/>
            <ac:graphicFrameMk id="5" creationId="{F3188B4A-726F-657D-15D9-8C2E68C67EBE}"/>
          </ac:graphicFrameMkLst>
        </pc:graphicFrameChg>
        <pc:picChg chg="del">
          <ac:chgData name="Russell, Seth" userId="3c561f24-ddce-4c04-9d77-b57464b49d16" providerId="ADAL" clId="{7B4143C3-3944-4047-914B-48B7E1F517A8}" dt="2024-10-23T19:55:14.878" v="1276" actId="478"/>
          <ac:picMkLst>
            <pc:docMk/>
            <pc:sldMk cId="340471146" sldId="396"/>
            <ac:picMk id="7" creationId="{51228B41-2FB1-59B3-70CC-B6D780DD197E}"/>
          </ac:picMkLst>
        </pc:picChg>
        <pc:cxnChg chg="add">
          <ac:chgData name="Russell, Seth" userId="3c561f24-ddce-4c04-9d77-b57464b49d16" providerId="ADAL" clId="{7B4143C3-3944-4047-914B-48B7E1F517A8}" dt="2024-10-23T20:17:06.591" v="1520" actId="11529"/>
          <ac:cxnSpMkLst>
            <pc:docMk/>
            <pc:sldMk cId="340471146" sldId="396"/>
            <ac:cxnSpMk id="6" creationId="{377024F9-5F1B-31C7-A39F-C57668C11D3E}"/>
          </ac:cxnSpMkLst>
        </pc:cxnChg>
        <pc:cxnChg chg="add">
          <ac:chgData name="Russell, Seth" userId="3c561f24-ddce-4c04-9d77-b57464b49d16" providerId="ADAL" clId="{7B4143C3-3944-4047-914B-48B7E1F517A8}" dt="2024-10-23T20:17:16.419" v="1521" actId="11529"/>
          <ac:cxnSpMkLst>
            <pc:docMk/>
            <pc:sldMk cId="340471146" sldId="396"/>
            <ac:cxnSpMk id="10" creationId="{8C19F5D4-FF48-3EF3-88B8-1BF7881924E2}"/>
          </ac:cxnSpMkLst>
        </pc:cxnChg>
        <pc:cxnChg chg="add">
          <ac:chgData name="Russell, Seth" userId="3c561f24-ddce-4c04-9d77-b57464b49d16" providerId="ADAL" clId="{7B4143C3-3944-4047-914B-48B7E1F517A8}" dt="2024-10-23T20:20:09.990" v="1573" actId="11529"/>
          <ac:cxnSpMkLst>
            <pc:docMk/>
            <pc:sldMk cId="340471146" sldId="396"/>
            <ac:cxnSpMk id="13" creationId="{4E34C293-FAA2-9BD4-04DC-0DECCA8D0B72}"/>
          </ac:cxnSpMkLst>
        </pc:cxnChg>
        <pc:cxnChg chg="add">
          <ac:chgData name="Russell, Seth" userId="3c561f24-ddce-4c04-9d77-b57464b49d16" providerId="ADAL" clId="{7B4143C3-3944-4047-914B-48B7E1F517A8}" dt="2024-10-23T20:21:15.247" v="1638" actId="11529"/>
          <ac:cxnSpMkLst>
            <pc:docMk/>
            <pc:sldMk cId="340471146" sldId="396"/>
            <ac:cxnSpMk id="16" creationId="{7B0AAB35-C1E1-DBF0-BFF3-77535C0DAEAE}"/>
          </ac:cxnSpMkLst>
        </pc:cxnChg>
      </pc:sldChg>
      <pc:sldChg chg="addSp delSp modSp add mod modNotesTx">
        <pc:chgData name="Russell, Seth" userId="3c561f24-ddce-4c04-9d77-b57464b49d16" providerId="ADAL" clId="{7B4143C3-3944-4047-914B-48B7E1F517A8}" dt="2024-10-28T22:23:11.672" v="14633" actId="20577"/>
        <pc:sldMkLst>
          <pc:docMk/>
          <pc:sldMk cId="462445936" sldId="397"/>
        </pc:sldMkLst>
        <pc:spChg chg="add mod">
          <ac:chgData name="Russell, Seth" userId="3c561f24-ddce-4c04-9d77-b57464b49d16" providerId="ADAL" clId="{7B4143C3-3944-4047-914B-48B7E1F517A8}" dt="2024-10-25T14:14:02.819" v="8521" actId="1035"/>
          <ac:spMkLst>
            <pc:docMk/>
            <pc:sldMk cId="462445936" sldId="397"/>
            <ac:spMk id="3" creationId="{964BCAAA-FB72-85DA-F62F-D52A16D8E3E8}"/>
          </ac:spMkLst>
        </pc:spChg>
        <pc:spChg chg="del">
          <ac:chgData name="Russell, Seth" userId="3c561f24-ddce-4c04-9d77-b57464b49d16" providerId="ADAL" clId="{7B4143C3-3944-4047-914B-48B7E1F517A8}" dt="2024-10-23T20:59:45.252" v="1781" actId="478"/>
          <ac:spMkLst>
            <pc:docMk/>
            <pc:sldMk cId="462445936" sldId="397"/>
            <ac:spMk id="3" creationId="{9CA6448B-D163-FB17-ACC3-3921507A8F87}"/>
          </ac:spMkLst>
        </pc:spChg>
        <pc:spChg chg="add mod">
          <ac:chgData name="Russell, Seth" userId="3c561f24-ddce-4c04-9d77-b57464b49d16" providerId="ADAL" clId="{7B4143C3-3944-4047-914B-48B7E1F517A8}" dt="2024-10-25T14:10:19.005" v="8453" actId="767"/>
          <ac:spMkLst>
            <pc:docMk/>
            <pc:sldMk cId="462445936" sldId="397"/>
            <ac:spMk id="4" creationId="{5FED8CDA-CC12-D075-83EF-E35DFA86ADC5}"/>
          </ac:spMkLst>
        </pc:spChg>
        <pc:spChg chg="add mod">
          <ac:chgData name="Russell, Seth" userId="3c561f24-ddce-4c04-9d77-b57464b49d16" providerId="ADAL" clId="{7B4143C3-3944-4047-914B-48B7E1F517A8}" dt="2024-10-28T22:20:35.888" v="14561"/>
          <ac:spMkLst>
            <pc:docMk/>
            <pc:sldMk cId="462445936" sldId="397"/>
            <ac:spMk id="4" creationId="{8DBC5E53-716A-A0E5-DA6A-0772D1144551}"/>
          </ac:spMkLst>
        </pc:spChg>
        <pc:spChg chg="del">
          <ac:chgData name="Russell, Seth" userId="3c561f24-ddce-4c04-9d77-b57464b49d16" providerId="ADAL" clId="{7B4143C3-3944-4047-914B-48B7E1F517A8}" dt="2024-10-23T20:59:45.252" v="1781" actId="478"/>
          <ac:spMkLst>
            <pc:docMk/>
            <pc:sldMk cId="462445936" sldId="397"/>
            <ac:spMk id="4" creationId="{FC549D16-6C49-4F83-8DB5-BFA3ACA0C885}"/>
          </ac:spMkLst>
        </pc:spChg>
        <pc:spChg chg="add mod">
          <ac:chgData name="Russell, Seth" userId="3c561f24-ddce-4c04-9d77-b57464b49d16" providerId="ADAL" clId="{7B4143C3-3944-4047-914B-48B7E1F517A8}" dt="2024-10-25T14:14:45.847" v="8535" actId="1036"/>
          <ac:spMkLst>
            <pc:docMk/>
            <pc:sldMk cId="462445936" sldId="397"/>
            <ac:spMk id="6" creationId="{2293E2F0-708E-36A0-E112-6E70EC004B54}"/>
          </ac:spMkLst>
        </pc:spChg>
        <pc:spChg chg="add mod">
          <ac:chgData name="Russell, Seth" userId="3c561f24-ddce-4c04-9d77-b57464b49d16" providerId="ADAL" clId="{7B4143C3-3944-4047-914B-48B7E1F517A8}" dt="2024-10-25T14:13:58.717" v="8498" actId="1035"/>
          <ac:spMkLst>
            <pc:docMk/>
            <pc:sldMk cId="462445936" sldId="397"/>
            <ac:spMk id="7" creationId="{E155029C-DA3A-E828-3017-C191FA7B03DF}"/>
          </ac:spMkLst>
        </pc:spChg>
        <pc:spChg chg="del">
          <ac:chgData name="Russell, Seth" userId="3c561f24-ddce-4c04-9d77-b57464b49d16" providerId="ADAL" clId="{7B4143C3-3944-4047-914B-48B7E1F517A8}" dt="2024-10-23T20:59:45.252" v="1781" actId="478"/>
          <ac:spMkLst>
            <pc:docMk/>
            <pc:sldMk cId="462445936" sldId="397"/>
            <ac:spMk id="8" creationId="{AD861C7A-C328-B02F-9519-66A7A57DEC86}"/>
          </ac:spMkLst>
        </pc:spChg>
        <pc:spChg chg="del">
          <ac:chgData name="Russell, Seth" userId="3c561f24-ddce-4c04-9d77-b57464b49d16" providerId="ADAL" clId="{7B4143C3-3944-4047-914B-48B7E1F517A8}" dt="2024-10-23T20:59:45.252" v="1781" actId="478"/>
          <ac:spMkLst>
            <pc:docMk/>
            <pc:sldMk cId="462445936" sldId="397"/>
            <ac:spMk id="11" creationId="{C7ACD1ED-6B8A-E007-5467-05E071F66E86}"/>
          </ac:spMkLst>
        </pc:spChg>
        <pc:spChg chg="add mod">
          <ac:chgData name="Russell, Seth" userId="3c561f24-ddce-4c04-9d77-b57464b49d16" providerId="ADAL" clId="{7B4143C3-3944-4047-914B-48B7E1F517A8}" dt="2024-10-25T14:13:58.717" v="8498" actId="1035"/>
          <ac:spMkLst>
            <pc:docMk/>
            <pc:sldMk cId="462445936" sldId="397"/>
            <ac:spMk id="12" creationId="{B00F41CA-423C-3B65-337A-2187F5605370}"/>
          </ac:spMkLst>
        </pc:spChg>
        <pc:spChg chg="del">
          <ac:chgData name="Russell, Seth" userId="3c561f24-ddce-4c04-9d77-b57464b49d16" providerId="ADAL" clId="{7B4143C3-3944-4047-914B-48B7E1F517A8}" dt="2024-10-23T20:59:45.252" v="1781" actId="478"/>
          <ac:spMkLst>
            <pc:docMk/>
            <pc:sldMk cId="462445936" sldId="397"/>
            <ac:spMk id="14" creationId="{21574774-398C-2827-044A-9E766668B2EE}"/>
          </ac:spMkLst>
        </pc:spChg>
        <pc:spChg chg="del">
          <ac:chgData name="Russell, Seth" userId="3c561f24-ddce-4c04-9d77-b57464b49d16" providerId="ADAL" clId="{7B4143C3-3944-4047-914B-48B7E1F517A8}" dt="2024-10-23T20:59:45.252" v="1781" actId="478"/>
          <ac:spMkLst>
            <pc:docMk/>
            <pc:sldMk cId="462445936" sldId="397"/>
            <ac:spMk id="17" creationId="{74485D71-B8CD-49DF-0ED1-B1257AE214F9}"/>
          </ac:spMkLst>
        </pc:spChg>
        <pc:spChg chg="add mod">
          <ac:chgData name="Russell, Seth" userId="3c561f24-ddce-4c04-9d77-b57464b49d16" providerId="ADAL" clId="{7B4143C3-3944-4047-914B-48B7E1F517A8}" dt="2024-10-25T14:13:58.717" v="8498" actId="1035"/>
          <ac:spMkLst>
            <pc:docMk/>
            <pc:sldMk cId="462445936" sldId="397"/>
            <ac:spMk id="19" creationId="{506A4AED-FDF1-685D-3641-323996CA5B94}"/>
          </ac:spMkLst>
        </pc:spChg>
        <pc:spChg chg="add mod">
          <ac:chgData name="Russell, Seth" userId="3c561f24-ddce-4c04-9d77-b57464b49d16" providerId="ADAL" clId="{7B4143C3-3944-4047-914B-48B7E1F517A8}" dt="2024-10-25T14:13:58.717" v="8498" actId="1035"/>
          <ac:spMkLst>
            <pc:docMk/>
            <pc:sldMk cId="462445936" sldId="397"/>
            <ac:spMk id="20" creationId="{B33EEB82-5215-905B-0635-3E42ED9A5A8E}"/>
          </ac:spMkLst>
        </pc:spChg>
        <pc:graphicFrameChg chg="add mod modGraphic">
          <ac:chgData name="Russell, Seth" userId="3c561f24-ddce-4c04-9d77-b57464b49d16" providerId="ADAL" clId="{7B4143C3-3944-4047-914B-48B7E1F517A8}" dt="2024-10-25T14:13:58.717" v="8498" actId="1035"/>
          <ac:graphicFrameMkLst>
            <pc:docMk/>
            <pc:sldMk cId="462445936" sldId="397"/>
            <ac:graphicFrameMk id="2" creationId="{D8477D98-215C-960A-DA08-FE7EB3A3CF10}"/>
          </ac:graphicFrameMkLst>
        </pc:graphicFrameChg>
        <pc:graphicFrameChg chg="del mod">
          <ac:chgData name="Russell, Seth" userId="3c561f24-ddce-4c04-9d77-b57464b49d16" providerId="ADAL" clId="{7B4143C3-3944-4047-914B-48B7E1F517A8}" dt="2024-10-23T21:04:31.465" v="1938" actId="478"/>
          <ac:graphicFrameMkLst>
            <pc:docMk/>
            <pc:sldMk cId="462445936" sldId="397"/>
            <ac:graphicFrameMk id="5" creationId="{F3188B4A-726F-657D-15D9-8C2E68C67EBE}"/>
          </ac:graphicFrameMkLst>
        </pc:graphicFrameChg>
        <pc:graphicFrameChg chg="add mod modGraphic">
          <ac:chgData name="Russell, Seth" userId="3c561f24-ddce-4c04-9d77-b57464b49d16" providerId="ADAL" clId="{7B4143C3-3944-4047-914B-48B7E1F517A8}" dt="2024-10-25T14:13:58.717" v="8498" actId="1035"/>
          <ac:graphicFrameMkLst>
            <pc:docMk/>
            <pc:sldMk cId="462445936" sldId="397"/>
            <ac:graphicFrameMk id="15" creationId="{9F4AFD08-824C-B8B2-17CD-2C2F0B86297C}"/>
          </ac:graphicFrameMkLst>
        </pc:graphicFrameChg>
        <pc:graphicFrameChg chg="add mod modGraphic">
          <ac:chgData name="Russell, Seth" userId="3c561f24-ddce-4c04-9d77-b57464b49d16" providerId="ADAL" clId="{7B4143C3-3944-4047-914B-48B7E1F517A8}" dt="2024-10-28T22:20:52.201" v="14595" actId="1038"/>
          <ac:graphicFrameMkLst>
            <pc:docMk/>
            <pc:sldMk cId="462445936" sldId="397"/>
            <ac:graphicFrameMk id="18" creationId="{9888B9EC-9AB0-C9F0-F302-7522A3B78758}"/>
          </ac:graphicFrameMkLst>
        </pc:graphicFrameChg>
        <pc:graphicFrameChg chg="add mod modGraphic">
          <ac:chgData name="Russell, Seth" userId="3c561f24-ddce-4c04-9d77-b57464b49d16" providerId="ADAL" clId="{7B4143C3-3944-4047-914B-48B7E1F517A8}" dt="2024-10-28T22:21:01.609" v="14624" actId="1037"/>
          <ac:graphicFrameMkLst>
            <pc:docMk/>
            <pc:sldMk cId="462445936" sldId="397"/>
            <ac:graphicFrameMk id="21" creationId="{0414874C-2492-DB5B-D62E-B1AE8AFE50E2}"/>
          </ac:graphicFrameMkLst>
        </pc:graphicFrameChg>
        <pc:cxnChg chg="del mod">
          <ac:chgData name="Russell, Seth" userId="3c561f24-ddce-4c04-9d77-b57464b49d16" providerId="ADAL" clId="{7B4143C3-3944-4047-914B-48B7E1F517A8}" dt="2024-10-23T20:59:45.252" v="1781" actId="478"/>
          <ac:cxnSpMkLst>
            <pc:docMk/>
            <pc:sldMk cId="462445936" sldId="397"/>
            <ac:cxnSpMk id="6" creationId="{377024F9-5F1B-31C7-A39F-C57668C11D3E}"/>
          </ac:cxnSpMkLst>
        </pc:cxnChg>
        <pc:cxnChg chg="del mod">
          <ac:chgData name="Russell, Seth" userId="3c561f24-ddce-4c04-9d77-b57464b49d16" providerId="ADAL" clId="{7B4143C3-3944-4047-914B-48B7E1F517A8}" dt="2024-10-23T20:59:45.252" v="1781" actId="478"/>
          <ac:cxnSpMkLst>
            <pc:docMk/>
            <pc:sldMk cId="462445936" sldId="397"/>
            <ac:cxnSpMk id="10" creationId="{8C19F5D4-FF48-3EF3-88B8-1BF7881924E2}"/>
          </ac:cxnSpMkLst>
        </pc:cxnChg>
        <pc:cxnChg chg="del mod">
          <ac:chgData name="Russell, Seth" userId="3c561f24-ddce-4c04-9d77-b57464b49d16" providerId="ADAL" clId="{7B4143C3-3944-4047-914B-48B7E1F517A8}" dt="2024-10-23T20:59:45.252" v="1781" actId="478"/>
          <ac:cxnSpMkLst>
            <pc:docMk/>
            <pc:sldMk cId="462445936" sldId="397"/>
            <ac:cxnSpMk id="13" creationId="{4E34C293-FAA2-9BD4-04DC-0DECCA8D0B72}"/>
          </ac:cxnSpMkLst>
        </pc:cxnChg>
        <pc:cxnChg chg="del mod">
          <ac:chgData name="Russell, Seth" userId="3c561f24-ddce-4c04-9d77-b57464b49d16" providerId="ADAL" clId="{7B4143C3-3944-4047-914B-48B7E1F517A8}" dt="2024-10-23T20:59:45.252" v="1781" actId="478"/>
          <ac:cxnSpMkLst>
            <pc:docMk/>
            <pc:sldMk cId="462445936" sldId="397"/>
            <ac:cxnSpMk id="16" creationId="{7B0AAB35-C1E1-DBF0-BFF3-77535C0DAEAE}"/>
          </ac:cxnSpMkLst>
        </pc:cxnChg>
      </pc:sldChg>
      <pc:sldChg chg="add del">
        <pc:chgData name="Russell, Seth" userId="3c561f24-ddce-4c04-9d77-b57464b49d16" providerId="ADAL" clId="{7B4143C3-3944-4047-914B-48B7E1F517A8}" dt="2024-10-23T21:10:00.641" v="2368" actId="2696"/>
        <pc:sldMkLst>
          <pc:docMk/>
          <pc:sldMk cId="1811410877" sldId="398"/>
        </pc:sldMkLst>
      </pc:sldChg>
      <pc:sldChg chg="addSp modSp add mod modNotesTx">
        <pc:chgData name="Russell, Seth" userId="3c561f24-ddce-4c04-9d77-b57464b49d16" providerId="ADAL" clId="{7B4143C3-3944-4047-914B-48B7E1F517A8}" dt="2024-10-28T22:23:15.207" v="14634" actId="20577"/>
        <pc:sldMkLst>
          <pc:docMk/>
          <pc:sldMk cId="3690456156" sldId="398"/>
        </pc:sldMkLst>
        <pc:spChg chg="add mod">
          <ac:chgData name="Russell, Seth" userId="3c561f24-ddce-4c04-9d77-b57464b49d16" providerId="ADAL" clId="{7B4143C3-3944-4047-914B-48B7E1F517A8}" dt="2024-10-28T22:21:13.058" v="14625"/>
          <ac:spMkLst>
            <pc:docMk/>
            <pc:sldMk cId="3690456156" sldId="398"/>
            <ac:spMk id="2" creationId="{F272B8D6-F884-2EA9-138C-01A35F21F846}"/>
          </ac:spMkLst>
        </pc:spChg>
        <pc:spChg chg="add mod">
          <ac:chgData name="Russell, Seth" userId="3c561f24-ddce-4c04-9d77-b57464b49d16" providerId="ADAL" clId="{7B4143C3-3944-4047-914B-48B7E1F517A8}" dt="2024-10-23T21:21:25.746" v="2798" actId="1076"/>
          <ac:spMkLst>
            <pc:docMk/>
            <pc:sldMk cId="3690456156" sldId="398"/>
            <ac:spMk id="4" creationId="{141C4D48-142A-4C3A-32A1-9D2A983B9B7B}"/>
          </ac:spMkLst>
        </pc:spChg>
        <pc:spChg chg="mod">
          <ac:chgData name="Russell, Seth" userId="3c561f24-ddce-4c04-9d77-b57464b49d16" providerId="ADAL" clId="{7B4143C3-3944-4047-914B-48B7E1F517A8}" dt="2024-10-24T16:23:48.257" v="3782" actId="20577"/>
          <ac:spMkLst>
            <pc:docMk/>
            <pc:sldMk cId="3690456156" sldId="398"/>
            <ac:spMk id="18" creationId="{F8E6641A-6BE7-5D2F-72DF-4EBF972D4F79}"/>
          </ac:spMkLst>
        </pc:spChg>
        <pc:spChg chg="mod">
          <ac:chgData name="Russell, Seth" userId="3c561f24-ddce-4c04-9d77-b57464b49d16" providerId="ADAL" clId="{7B4143C3-3944-4047-914B-48B7E1F517A8}" dt="2024-10-23T21:10:19.260" v="2377" actId="20577"/>
          <ac:spMkLst>
            <pc:docMk/>
            <pc:sldMk cId="3690456156" sldId="398"/>
            <ac:spMk id="22" creationId="{7A452680-817E-0208-654F-46584074FDC6}"/>
          </ac:spMkLst>
        </pc:spChg>
        <pc:picChg chg="add mod modCrop">
          <ac:chgData name="Russell, Seth" userId="3c561f24-ddce-4c04-9d77-b57464b49d16" providerId="ADAL" clId="{7B4143C3-3944-4047-914B-48B7E1F517A8}" dt="2024-10-23T21:20:49.131" v="2793" actId="732"/>
          <ac:picMkLst>
            <pc:docMk/>
            <pc:sldMk cId="3690456156" sldId="398"/>
            <ac:picMk id="3" creationId="{AEF3984C-1C80-27BE-2E6D-E75493F4706C}"/>
          </ac:picMkLst>
        </pc:picChg>
      </pc:sldChg>
      <pc:sldChg chg="addSp delSp modSp add mod modNotesTx">
        <pc:chgData name="Russell, Seth" userId="3c561f24-ddce-4c04-9d77-b57464b49d16" providerId="ADAL" clId="{7B4143C3-3944-4047-914B-48B7E1F517A8}" dt="2024-10-28T22:23:17.520" v="14635" actId="20577"/>
        <pc:sldMkLst>
          <pc:docMk/>
          <pc:sldMk cId="3957923894" sldId="399"/>
        </pc:sldMkLst>
        <pc:spChg chg="del mod">
          <ac:chgData name="Russell, Seth" userId="3c561f24-ddce-4c04-9d77-b57464b49d16" providerId="ADAL" clId="{7B4143C3-3944-4047-914B-48B7E1F517A8}" dt="2024-10-23T21:34:42.383" v="3027" actId="478"/>
          <ac:spMkLst>
            <pc:docMk/>
            <pc:sldMk cId="3957923894" sldId="399"/>
            <ac:spMk id="4" creationId="{141C4D48-142A-4C3A-32A1-9D2A983B9B7B}"/>
          </ac:spMkLst>
        </pc:spChg>
        <pc:spChg chg="add del mod">
          <ac:chgData name="Russell, Seth" userId="3c561f24-ddce-4c04-9d77-b57464b49d16" providerId="ADAL" clId="{7B4143C3-3944-4047-914B-48B7E1F517A8}" dt="2024-10-23T21:34:54.575" v="3031" actId="478"/>
          <ac:spMkLst>
            <pc:docMk/>
            <pc:sldMk cId="3957923894" sldId="399"/>
            <ac:spMk id="7" creationId="{6445A75F-A71B-D7F4-68B5-F040385C3FD8}"/>
          </ac:spMkLst>
        </pc:spChg>
        <pc:spChg chg="del mod">
          <ac:chgData name="Russell, Seth" userId="3c561f24-ddce-4c04-9d77-b57464b49d16" providerId="ADAL" clId="{7B4143C3-3944-4047-914B-48B7E1F517A8}" dt="2024-10-23T21:34:52.286" v="3030" actId="478"/>
          <ac:spMkLst>
            <pc:docMk/>
            <pc:sldMk cId="3957923894" sldId="399"/>
            <ac:spMk id="18" creationId="{F8E6641A-6BE7-5D2F-72DF-4EBF972D4F79}"/>
          </ac:spMkLst>
        </pc:spChg>
        <pc:spChg chg="mod">
          <ac:chgData name="Russell, Seth" userId="3c561f24-ddce-4c04-9d77-b57464b49d16" providerId="ADAL" clId="{7B4143C3-3944-4047-914B-48B7E1F517A8}" dt="2024-10-24T15:50:07.597" v="3713" actId="14100"/>
          <ac:spMkLst>
            <pc:docMk/>
            <pc:sldMk cId="3957923894" sldId="399"/>
            <ac:spMk id="22" creationId="{7A452680-817E-0208-654F-46584074FDC6}"/>
          </ac:spMkLst>
        </pc:spChg>
        <pc:picChg chg="add mod">
          <ac:chgData name="Russell, Seth" userId="3c561f24-ddce-4c04-9d77-b57464b49d16" providerId="ADAL" clId="{7B4143C3-3944-4047-914B-48B7E1F517A8}" dt="2024-10-24T15:50:16.055" v="3714" actId="14100"/>
          <ac:picMkLst>
            <pc:docMk/>
            <pc:sldMk cId="3957923894" sldId="399"/>
            <ac:picMk id="3" creationId="{0E51DCE6-BE51-6B6A-952D-C37EAA9BCB45}"/>
          </ac:picMkLst>
        </pc:picChg>
        <pc:picChg chg="del mod">
          <ac:chgData name="Russell, Seth" userId="3c561f24-ddce-4c04-9d77-b57464b49d16" providerId="ADAL" clId="{7B4143C3-3944-4047-914B-48B7E1F517A8}" dt="2024-10-23T21:34:38.244" v="3025" actId="478"/>
          <ac:picMkLst>
            <pc:docMk/>
            <pc:sldMk cId="3957923894" sldId="399"/>
            <ac:picMk id="3" creationId="{AEF3984C-1C80-27BE-2E6D-E75493F4706C}"/>
          </ac:picMkLst>
        </pc:picChg>
        <pc:picChg chg="add del mod">
          <ac:chgData name="Russell, Seth" userId="3c561f24-ddce-4c04-9d77-b57464b49d16" providerId="ADAL" clId="{7B4143C3-3944-4047-914B-48B7E1F517A8}" dt="2024-10-24T15:36:04.959" v="3655" actId="478"/>
          <ac:picMkLst>
            <pc:docMk/>
            <pc:sldMk cId="3957923894" sldId="399"/>
            <ac:picMk id="5" creationId="{DB756F65-1D8F-6BC5-EDB1-96FC9C83F423}"/>
          </ac:picMkLst>
        </pc:picChg>
      </pc:sldChg>
      <pc:sldChg chg="addSp delSp modSp add mod modNotesTx">
        <pc:chgData name="Russell, Seth" userId="3c561f24-ddce-4c04-9d77-b57464b49d16" providerId="ADAL" clId="{7B4143C3-3944-4047-914B-48B7E1F517A8}" dt="2024-10-28T22:23:22.978" v="14637" actId="20577"/>
        <pc:sldMkLst>
          <pc:docMk/>
          <pc:sldMk cId="3814319527" sldId="400"/>
        </pc:sldMkLst>
        <pc:spChg chg="mod">
          <ac:chgData name="Russell, Seth" userId="3c561f24-ddce-4c04-9d77-b57464b49d16" providerId="ADAL" clId="{7B4143C3-3944-4047-914B-48B7E1F517A8}" dt="2024-10-24T15:51:20.620" v="3720" actId="14100"/>
          <ac:spMkLst>
            <pc:docMk/>
            <pc:sldMk cId="3814319527" sldId="400"/>
            <ac:spMk id="22" creationId="{7A452680-817E-0208-654F-46584074FDC6}"/>
          </ac:spMkLst>
        </pc:spChg>
        <pc:picChg chg="add mod">
          <ac:chgData name="Russell, Seth" userId="3c561f24-ddce-4c04-9d77-b57464b49d16" providerId="ADAL" clId="{7B4143C3-3944-4047-914B-48B7E1F517A8}" dt="2024-10-24T15:51:34.786" v="3722" actId="1076"/>
          <ac:picMkLst>
            <pc:docMk/>
            <pc:sldMk cId="3814319527" sldId="400"/>
            <ac:picMk id="3" creationId="{ABE53EE5-585E-7A07-3290-99777802B51A}"/>
          </ac:picMkLst>
        </pc:picChg>
        <pc:picChg chg="del">
          <ac:chgData name="Russell, Seth" userId="3c561f24-ddce-4c04-9d77-b57464b49d16" providerId="ADAL" clId="{7B4143C3-3944-4047-914B-48B7E1F517A8}" dt="2024-10-24T13:35:55.849" v="3053" actId="478"/>
          <ac:picMkLst>
            <pc:docMk/>
            <pc:sldMk cId="3814319527" sldId="400"/>
            <ac:picMk id="5" creationId="{DB756F65-1D8F-6BC5-EDB1-96FC9C83F423}"/>
          </ac:picMkLst>
        </pc:picChg>
      </pc:sldChg>
      <pc:sldChg chg="addSp delSp modSp add mod ord modNotesTx">
        <pc:chgData name="Russell, Seth" userId="3c561f24-ddce-4c04-9d77-b57464b49d16" providerId="ADAL" clId="{7B4143C3-3944-4047-914B-48B7E1F517A8}" dt="2024-10-28T22:23:34.842" v="14641" actId="20577"/>
        <pc:sldMkLst>
          <pc:docMk/>
          <pc:sldMk cId="1826011896" sldId="401"/>
        </pc:sldMkLst>
        <pc:spChg chg="add mod">
          <ac:chgData name="Russell, Seth" userId="3c561f24-ddce-4c04-9d77-b57464b49d16" providerId="ADAL" clId="{7B4143C3-3944-4047-914B-48B7E1F517A8}" dt="2024-10-24T15:51:58.111" v="3726"/>
          <ac:spMkLst>
            <pc:docMk/>
            <pc:sldMk cId="1826011896" sldId="401"/>
            <ac:spMk id="7" creationId="{919F2CAC-76EC-D937-F9C9-32137A859F8A}"/>
          </ac:spMkLst>
        </pc:spChg>
        <pc:spChg chg="mod">
          <ac:chgData name="Russell, Seth" userId="3c561f24-ddce-4c04-9d77-b57464b49d16" providerId="ADAL" clId="{7B4143C3-3944-4047-914B-48B7E1F517A8}" dt="2024-10-24T20:53:02.315" v="5890" actId="27636"/>
          <ac:spMkLst>
            <pc:docMk/>
            <pc:sldMk cId="1826011896" sldId="401"/>
            <ac:spMk id="22" creationId="{7A452680-817E-0208-654F-46584074FDC6}"/>
          </ac:spMkLst>
        </pc:spChg>
        <pc:picChg chg="del">
          <ac:chgData name="Russell, Seth" userId="3c561f24-ddce-4c04-9d77-b57464b49d16" providerId="ADAL" clId="{7B4143C3-3944-4047-914B-48B7E1F517A8}" dt="2024-10-24T14:12:20.394" v="3087" actId="478"/>
          <ac:picMkLst>
            <pc:docMk/>
            <pc:sldMk cId="1826011896" sldId="401"/>
            <ac:picMk id="3" creationId="{ABE53EE5-585E-7A07-3290-99777802B51A}"/>
          </ac:picMkLst>
        </pc:picChg>
        <pc:picChg chg="add del mod">
          <ac:chgData name="Russell, Seth" userId="3c561f24-ddce-4c04-9d77-b57464b49d16" providerId="ADAL" clId="{7B4143C3-3944-4047-914B-48B7E1F517A8}" dt="2024-10-24T14:12:35.677" v="3094" actId="21"/>
          <ac:picMkLst>
            <pc:docMk/>
            <pc:sldMk cId="1826011896" sldId="401"/>
            <ac:picMk id="4" creationId="{F77D612B-F3E9-9B9D-433C-54367CB4CC15}"/>
          </ac:picMkLst>
        </pc:picChg>
        <pc:picChg chg="add mod">
          <ac:chgData name="Russell, Seth" userId="3c561f24-ddce-4c04-9d77-b57464b49d16" providerId="ADAL" clId="{7B4143C3-3944-4047-914B-48B7E1F517A8}" dt="2024-10-24T15:53:19.801" v="3758" actId="1076"/>
          <ac:picMkLst>
            <pc:docMk/>
            <pc:sldMk cId="1826011896" sldId="401"/>
            <ac:picMk id="6" creationId="{2A3FAFEE-7FB7-D3B9-D114-8A31F24DF709}"/>
          </ac:picMkLst>
        </pc:picChg>
      </pc:sldChg>
      <pc:sldChg chg="addSp delSp modSp add mod modNotesTx">
        <pc:chgData name="Russell, Seth" userId="3c561f24-ddce-4c04-9d77-b57464b49d16" providerId="ADAL" clId="{7B4143C3-3944-4047-914B-48B7E1F517A8}" dt="2024-10-28T22:23:27.170" v="14639" actId="20577"/>
        <pc:sldMkLst>
          <pc:docMk/>
          <pc:sldMk cId="3979796583" sldId="402"/>
        </pc:sldMkLst>
        <pc:spChg chg="add mod">
          <ac:chgData name="Russell, Seth" userId="3c561f24-ddce-4c04-9d77-b57464b49d16" providerId="ADAL" clId="{7B4143C3-3944-4047-914B-48B7E1F517A8}" dt="2024-10-24T15:52:03.578" v="3728" actId="20577"/>
          <ac:spMkLst>
            <pc:docMk/>
            <pc:sldMk cId="3979796583" sldId="402"/>
            <ac:spMk id="2" creationId="{449823AE-923F-ABCA-566C-9BF694D1419E}"/>
          </ac:spMkLst>
        </pc:spChg>
        <pc:spChg chg="add mod">
          <ac:chgData name="Russell, Seth" userId="3c561f24-ddce-4c04-9d77-b57464b49d16" providerId="ADAL" clId="{7B4143C3-3944-4047-914B-48B7E1F517A8}" dt="2024-10-28T22:21:21.587" v="14627"/>
          <ac:spMkLst>
            <pc:docMk/>
            <pc:sldMk cId="3979796583" sldId="402"/>
            <ac:spMk id="3" creationId="{51B77F0F-3717-5972-E1AC-857FA1272E1E}"/>
          </ac:spMkLst>
        </pc:spChg>
        <pc:spChg chg="add del mod">
          <ac:chgData name="Russell, Seth" userId="3c561f24-ddce-4c04-9d77-b57464b49d16" providerId="ADAL" clId="{7B4143C3-3944-4047-914B-48B7E1F517A8}" dt="2024-10-24T15:52:17.124" v="3730" actId="478"/>
          <ac:spMkLst>
            <pc:docMk/>
            <pc:sldMk cId="3979796583" sldId="402"/>
            <ac:spMk id="6" creationId="{A069D374-7CE8-933F-C01A-C745E6E10F6E}"/>
          </ac:spMkLst>
        </pc:spChg>
        <pc:spChg chg="del mod">
          <ac:chgData name="Russell, Seth" userId="3c561f24-ddce-4c04-9d77-b57464b49d16" providerId="ADAL" clId="{7B4143C3-3944-4047-914B-48B7E1F517A8}" dt="2024-10-24T15:52:12.680" v="3729" actId="478"/>
          <ac:spMkLst>
            <pc:docMk/>
            <pc:sldMk cId="3979796583" sldId="402"/>
            <ac:spMk id="22" creationId="{7A452680-817E-0208-654F-46584074FDC6}"/>
          </ac:spMkLst>
        </pc:spChg>
        <pc:picChg chg="del">
          <ac:chgData name="Russell, Seth" userId="3c561f24-ddce-4c04-9d77-b57464b49d16" providerId="ADAL" clId="{7B4143C3-3944-4047-914B-48B7E1F517A8}" dt="2024-10-24T14:12:17.483" v="3086" actId="478"/>
          <ac:picMkLst>
            <pc:docMk/>
            <pc:sldMk cId="3979796583" sldId="402"/>
            <ac:picMk id="3" creationId="{ABE53EE5-585E-7A07-3290-99777802B51A}"/>
          </ac:picMkLst>
        </pc:picChg>
        <pc:picChg chg="add mod">
          <ac:chgData name="Russell, Seth" userId="3c561f24-ddce-4c04-9d77-b57464b49d16" providerId="ADAL" clId="{7B4143C3-3944-4047-914B-48B7E1F517A8}" dt="2024-10-24T15:53:03.871" v="3756" actId="1035"/>
          <ac:picMkLst>
            <pc:docMk/>
            <pc:sldMk cId="3979796583" sldId="402"/>
            <ac:picMk id="4" creationId="{F77D612B-F3E9-9B9D-433C-54367CB4CC15}"/>
          </ac:picMkLst>
        </pc:picChg>
      </pc:sldChg>
      <pc:sldChg chg="addSp delSp modSp add mod modNotesTx">
        <pc:chgData name="Russell, Seth" userId="3c561f24-ddce-4c04-9d77-b57464b49d16" providerId="ADAL" clId="{7B4143C3-3944-4047-914B-48B7E1F517A8}" dt="2024-10-28T22:23:25.018" v="14638" actId="20577"/>
        <pc:sldMkLst>
          <pc:docMk/>
          <pc:sldMk cId="3066289975" sldId="403"/>
        </pc:sldMkLst>
        <pc:spChg chg="add mod">
          <ac:chgData name="Russell, Seth" userId="3c561f24-ddce-4c04-9d77-b57464b49d16" providerId="ADAL" clId="{7B4143C3-3944-4047-914B-48B7E1F517A8}" dt="2024-10-28T22:21:19.738" v="14626"/>
          <ac:spMkLst>
            <pc:docMk/>
            <pc:sldMk cId="3066289975" sldId="403"/>
            <ac:spMk id="2" creationId="{E7F706B8-3B9A-51ED-2D9C-CF891B529A2C}"/>
          </ac:spMkLst>
        </pc:spChg>
        <pc:spChg chg="add mod">
          <ac:chgData name="Russell, Seth" userId="3c561f24-ddce-4c04-9d77-b57464b49d16" providerId="ADAL" clId="{7B4143C3-3944-4047-914B-48B7E1F517A8}" dt="2024-10-24T15:52:31.264" v="3734" actId="20577"/>
          <ac:spMkLst>
            <pc:docMk/>
            <pc:sldMk cId="3066289975" sldId="403"/>
            <ac:spMk id="5" creationId="{9AE707B1-610D-FBE0-B94E-B168A5252AC8}"/>
          </ac:spMkLst>
        </pc:spChg>
        <pc:spChg chg="add del mod">
          <ac:chgData name="Russell, Seth" userId="3c561f24-ddce-4c04-9d77-b57464b49d16" providerId="ADAL" clId="{7B4143C3-3944-4047-914B-48B7E1F517A8}" dt="2024-10-24T15:52:28.631" v="3732" actId="478"/>
          <ac:spMkLst>
            <pc:docMk/>
            <pc:sldMk cId="3066289975" sldId="403"/>
            <ac:spMk id="7" creationId="{C86AD410-6505-6543-40D3-18D9E6AE3C0D}"/>
          </ac:spMkLst>
        </pc:spChg>
        <pc:spChg chg="del mod">
          <ac:chgData name="Russell, Seth" userId="3c561f24-ddce-4c04-9d77-b57464b49d16" providerId="ADAL" clId="{7B4143C3-3944-4047-914B-48B7E1F517A8}" dt="2024-10-24T15:52:23.401" v="3731" actId="478"/>
          <ac:spMkLst>
            <pc:docMk/>
            <pc:sldMk cId="3066289975" sldId="403"/>
            <ac:spMk id="22" creationId="{7A452680-817E-0208-654F-46584074FDC6}"/>
          </ac:spMkLst>
        </pc:spChg>
        <pc:picChg chg="del">
          <ac:chgData name="Russell, Seth" userId="3c561f24-ddce-4c04-9d77-b57464b49d16" providerId="ADAL" clId="{7B4143C3-3944-4047-914B-48B7E1F517A8}" dt="2024-10-24T14:11:52.053" v="3075" actId="478"/>
          <ac:picMkLst>
            <pc:docMk/>
            <pc:sldMk cId="3066289975" sldId="403"/>
            <ac:picMk id="3" creationId="{ABE53EE5-585E-7A07-3290-99777802B51A}"/>
          </ac:picMkLst>
        </pc:picChg>
        <pc:picChg chg="add mod">
          <ac:chgData name="Russell, Seth" userId="3c561f24-ddce-4c04-9d77-b57464b49d16" providerId="ADAL" clId="{7B4143C3-3944-4047-914B-48B7E1F517A8}" dt="2024-10-24T15:52:57.299" v="3735" actId="1076"/>
          <ac:picMkLst>
            <pc:docMk/>
            <pc:sldMk cId="3066289975" sldId="403"/>
            <ac:picMk id="4" creationId="{88ABB384-C35A-7284-ABA9-1F0213F91CF7}"/>
          </ac:picMkLst>
        </pc:picChg>
      </pc:sldChg>
      <pc:sldChg chg="addSp delSp modSp add mod modNotesTx">
        <pc:chgData name="Russell, Seth" userId="3c561f24-ddce-4c04-9d77-b57464b49d16" providerId="ADAL" clId="{7B4143C3-3944-4047-914B-48B7E1F517A8}" dt="2024-10-28T22:23:45.249" v="14645" actId="20577"/>
        <pc:sldMkLst>
          <pc:docMk/>
          <pc:sldMk cId="638415669" sldId="404"/>
        </pc:sldMkLst>
        <pc:spChg chg="add mod ord">
          <ac:chgData name="Russell, Seth" userId="3c561f24-ddce-4c04-9d77-b57464b49d16" providerId="ADAL" clId="{7B4143C3-3944-4047-914B-48B7E1F517A8}" dt="2024-10-24T14:53:35.895" v="3345" actId="1038"/>
          <ac:spMkLst>
            <pc:docMk/>
            <pc:sldMk cId="638415669" sldId="404"/>
            <ac:spMk id="5" creationId="{7935FE05-7D15-0E2D-9AA2-FB376B0062A4}"/>
          </ac:spMkLst>
        </pc:spChg>
        <pc:spChg chg="mod">
          <ac:chgData name="Russell, Seth" userId="3c561f24-ddce-4c04-9d77-b57464b49d16" providerId="ADAL" clId="{7B4143C3-3944-4047-914B-48B7E1F517A8}" dt="2024-10-24T14:16:40.442" v="3171" actId="20577"/>
          <ac:spMkLst>
            <pc:docMk/>
            <pc:sldMk cId="638415669" sldId="404"/>
            <ac:spMk id="22" creationId="{7A452680-817E-0208-654F-46584074FDC6}"/>
          </ac:spMkLst>
        </pc:spChg>
        <pc:picChg chg="add mod">
          <ac:chgData name="Russell, Seth" userId="3c561f24-ddce-4c04-9d77-b57464b49d16" providerId="ADAL" clId="{7B4143C3-3944-4047-914B-48B7E1F517A8}" dt="2024-10-24T14:53:35.895" v="3345" actId="1038"/>
          <ac:picMkLst>
            <pc:docMk/>
            <pc:sldMk cId="638415669" sldId="404"/>
            <ac:picMk id="3" creationId="{11B4CE3A-CDF9-4292-4C57-13B15875CC9B}"/>
          </ac:picMkLst>
        </pc:picChg>
        <pc:picChg chg="del">
          <ac:chgData name="Russell, Seth" userId="3c561f24-ddce-4c04-9d77-b57464b49d16" providerId="ADAL" clId="{7B4143C3-3944-4047-914B-48B7E1F517A8}" dt="2024-10-24T14:14:19.884" v="3153" actId="478"/>
          <ac:picMkLst>
            <pc:docMk/>
            <pc:sldMk cId="638415669" sldId="404"/>
            <ac:picMk id="4" creationId="{F77D612B-F3E9-9B9D-433C-54367CB4CC15}"/>
          </ac:picMkLst>
        </pc:picChg>
      </pc:sldChg>
      <pc:sldChg chg="addSp delSp modSp add mod modAnim modNotesTx">
        <pc:chgData name="Russell, Seth" userId="3c561f24-ddce-4c04-9d77-b57464b49d16" providerId="ADAL" clId="{7B4143C3-3944-4047-914B-48B7E1F517A8}" dt="2024-10-28T22:23:47.257" v="14646" actId="20577"/>
        <pc:sldMkLst>
          <pc:docMk/>
          <pc:sldMk cId="2117016405" sldId="405"/>
        </pc:sldMkLst>
        <pc:spChg chg="del">
          <ac:chgData name="Russell, Seth" userId="3c561f24-ddce-4c04-9d77-b57464b49d16" providerId="ADAL" clId="{7B4143C3-3944-4047-914B-48B7E1F517A8}" dt="2024-10-24T14:18:09.817" v="3178" actId="478"/>
          <ac:spMkLst>
            <pc:docMk/>
            <pc:sldMk cId="2117016405" sldId="405"/>
            <ac:spMk id="5" creationId="{7935FE05-7D15-0E2D-9AA2-FB376B0062A4}"/>
          </ac:spMkLst>
        </pc:spChg>
        <pc:spChg chg="mod">
          <ac:chgData name="Russell, Seth" userId="3c561f24-ddce-4c04-9d77-b57464b49d16" providerId="ADAL" clId="{7B4143C3-3944-4047-914B-48B7E1F517A8}" dt="2024-10-24T15:12:05.509" v="3507" actId="20577"/>
          <ac:spMkLst>
            <pc:docMk/>
            <pc:sldMk cId="2117016405" sldId="405"/>
            <ac:spMk id="22" creationId="{7A452680-817E-0208-654F-46584074FDC6}"/>
          </ac:spMkLst>
        </pc:spChg>
        <pc:graphicFrameChg chg="add del mod">
          <ac:chgData name="Russell, Seth" userId="3c561f24-ddce-4c04-9d77-b57464b49d16" providerId="ADAL" clId="{7B4143C3-3944-4047-914B-48B7E1F517A8}" dt="2024-10-24T14:19:02.434" v="3183" actId="478"/>
          <ac:graphicFrameMkLst>
            <pc:docMk/>
            <pc:sldMk cId="2117016405" sldId="405"/>
            <ac:graphicFrameMk id="2" creationId="{83439FBD-537D-03B4-D4F1-17E47A0A77CA}"/>
          </ac:graphicFrameMkLst>
        </pc:graphicFrameChg>
        <pc:picChg chg="del">
          <ac:chgData name="Russell, Seth" userId="3c561f24-ddce-4c04-9d77-b57464b49d16" providerId="ADAL" clId="{7B4143C3-3944-4047-914B-48B7E1F517A8}" dt="2024-10-24T14:18:08.728" v="3177" actId="478"/>
          <ac:picMkLst>
            <pc:docMk/>
            <pc:sldMk cId="2117016405" sldId="405"/>
            <ac:picMk id="3" creationId="{11B4CE3A-CDF9-4292-4C57-13B15875CC9B}"/>
          </ac:picMkLst>
        </pc:picChg>
        <pc:picChg chg="add mod">
          <ac:chgData name="Russell, Seth" userId="3c561f24-ddce-4c04-9d77-b57464b49d16" providerId="ADAL" clId="{7B4143C3-3944-4047-914B-48B7E1F517A8}" dt="2024-10-25T15:40:01.161" v="9339" actId="1076"/>
          <ac:picMkLst>
            <pc:docMk/>
            <pc:sldMk cId="2117016405" sldId="405"/>
            <ac:picMk id="6" creationId="{28ECA2B2-9FB7-A258-35AD-93270E6E5720}"/>
          </ac:picMkLst>
        </pc:picChg>
        <pc:picChg chg="add mod">
          <ac:chgData name="Russell, Seth" userId="3c561f24-ddce-4c04-9d77-b57464b49d16" providerId="ADAL" clId="{7B4143C3-3944-4047-914B-48B7E1F517A8}" dt="2024-10-24T14:59:23.351" v="3460" actId="1076"/>
          <ac:picMkLst>
            <pc:docMk/>
            <pc:sldMk cId="2117016405" sldId="405"/>
            <ac:picMk id="8" creationId="{847CE1B6-C550-6DAE-9707-00D37DC473F8}"/>
          </ac:picMkLst>
        </pc:picChg>
        <pc:picChg chg="add del mod">
          <ac:chgData name="Russell, Seth" userId="3c561f24-ddce-4c04-9d77-b57464b49d16" providerId="ADAL" clId="{7B4143C3-3944-4047-914B-48B7E1F517A8}" dt="2024-10-24T14:49:59.314" v="3222" actId="21"/>
          <ac:picMkLst>
            <pc:docMk/>
            <pc:sldMk cId="2117016405" sldId="405"/>
            <ac:picMk id="9" creationId="{2FCDBBEF-B519-7C0B-F9B8-7318159801E7}"/>
          </ac:picMkLst>
        </pc:picChg>
        <pc:picChg chg="add mod">
          <ac:chgData name="Russell, Seth" userId="3c561f24-ddce-4c04-9d77-b57464b49d16" providerId="ADAL" clId="{7B4143C3-3944-4047-914B-48B7E1F517A8}" dt="2024-10-24T14:56:06.497" v="3438" actId="14100"/>
          <ac:picMkLst>
            <pc:docMk/>
            <pc:sldMk cId="2117016405" sldId="405"/>
            <ac:picMk id="11" creationId="{712D3F9C-4829-A93C-8037-C3FA45550E3F}"/>
          </ac:picMkLst>
        </pc:picChg>
        <pc:picChg chg="add mod ord">
          <ac:chgData name="Russell, Seth" userId="3c561f24-ddce-4c04-9d77-b57464b49d16" providerId="ADAL" clId="{7B4143C3-3944-4047-914B-48B7E1F517A8}" dt="2024-10-24T14:59:10.770" v="3458" actId="167"/>
          <ac:picMkLst>
            <pc:docMk/>
            <pc:sldMk cId="2117016405" sldId="405"/>
            <ac:picMk id="13" creationId="{13E4BAB0-7816-7786-6386-289D20E8A62D}"/>
          </ac:picMkLst>
        </pc:picChg>
      </pc:sldChg>
      <pc:sldChg chg="addSp delSp modSp add mod modAnim modNotesTx">
        <pc:chgData name="Russell, Seth" userId="3c561f24-ddce-4c04-9d77-b57464b49d16" providerId="ADAL" clId="{7B4143C3-3944-4047-914B-48B7E1F517A8}" dt="2024-10-28T22:23:49.708" v="14647" actId="20577"/>
        <pc:sldMkLst>
          <pc:docMk/>
          <pc:sldMk cId="974270775" sldId="406"/>
        </pc:sldMkLst>
        <pc:spChg chg="add mod">
          <ac:chgData name="Russell, Seth" userId="3c561f24-ddce-4c04-9d77-b57464b49d16" providerId="ADAL" clId="{7B4143C3-3944-4047-914B-48B7E1F517A8}" dt="2024-10-24T15:12:13.400" v="3509" actId="20577"/>
          <ac:spMkLst>
            <pc:docMk/>
            <pc:sldMk cId="974270775" sldId="406"/>
            <ac:spMk id="7" creationId="{CDEEC31D-E9F8-4FF7-2303-E6B4A551C905}"/>
          </ac:spMkLst>
        </pc:spChg>
        <pc:spChg chg="add del mod">
          <ac:chgData name="Russell, Seth" userId="3c561f24-ddce-4c04-9d77-b57464b49d16" providerId="ADAL" clId="{7B4143C3-3944-4047-914B-48B7E1F517A8}" dt="2024-10-24T15:11:11.239" v="3464" actId="478"/>
          <ac:spMkLst>
            <pc:docMk/>
            <pc:sldMk cId="974270775" sldId="406"/>
            <ac:spMk id="11" creationId="{5378F38B-EFEF-22AC-0B47-261EF3D70184}"/>
          </ac:spMkLst>
        </pc:spChg>
        <pc:spChg chg="del mod">
          <ac:chgData name="Russell, Seth" userId="3c561f24-ddce-4c04-9d77-b57464b49d16" providerId="ADAL" clId="{7B4143C3-3944-4047-914B-48B7E1F517A8}" dt="2024-10-24T15:11:09.508" v="3463" actId="478"/>
          <ac:spMkLst>
            <pc:docMk/>
            <pc:sldMk cId="974270775" sldId="406"/>
            <ac:spMk id="22" creationId="{7A452680-817E-0208-654F-46584074FDC6}"/>
          </ac:spMkLst>
        </pc:spChg>
        <pc:picChg chg="add del mod">
          <ac:chgData name="Russell, Seth" userId="3c561f24-ddce-4c04-9d77-b57464b49d16" providerId="ADAL" clId="{7B4143C3-3944-4047-914B-48B7E1F517A8}" dt="2024-10-24T14:49:35.014" v="3217" actId="21"/>
          <ac:picMkLst>
            <pc:docMk/>
            <pc:sldMk cId="974270775" sldId="406"/>
            <ac:picMk id="3" creationId="{2FCDBBEF-B519-7C0B-F9B8-7318159801E7}"/>
          </ac:picMkLst>
        </pc:picChg>
        <pc:picChg chg="add mod">
          <ac:chgData name="Russell, Seth" userId="3c561f24-ddce-4c04-9d77-b57464b49d16" providerId="ADAL" clId="{7B4143C3-3944-4047-914B-48B7E1F517A8}" dt="2024-10-24T14:55:30.429" v="3426"/>
          <ac:picMkLst>
            <pc:docMk/>
            <pc:sldMk cId="974270775" sldId="406"/>
            <ac:picMk id="5" creationId="{F4AF15F4-16E8-5092-EFB8-37B6FD491FEC}"/>
          </ac:picMkLst>
        </pc:picChg>
        <pc:picChg chg="del">
          <ac:chgData name="Russell, Seth" userId="3c561f24-ddce-4c04-9d77-b57464b49d16" providerId="ADAL" clId="{7B4143C3-3944-4047-914B-48B7E1F517A8}" dt="2024-10-24T14:48:57.595" v="3208" actId="478"/>
          <ac:picMkLst>
            <pc:docMk/>
            <pc:sldMk cId="974270775" sldId="406"/>
            <ac:picMk id="6" creationId="{28ECA2B2-9FB7-A258-35AD-93270E6E5720}"/>
          </ac:picMkLst>
        </pc:picChg>
        <pc:picChg chg="del">
          <ac:chgData name="Russell, Seth" userId="3c561f24-ddce-4c04-9d77-b57464b49d16" providerId="ADAL" clId="{7B4143C3-3944-4047-914B-48B7E1F517A8}" dt="2024-10-24T14:48:59.083" v="3209" actId="478"/>
          <ac:picMkLst>
            <pc:docMk/>
            <pc:sldMk cId="974270775" sldId="406"/>
            <ac:picMk id="8" creationId="{847CE1B6-C550-6DAE-9707-00D37DC473F8}"/>
          </ac:picMkLst>
        </pc:picChg>
        <pc:picChg chg="add mod">
          <ac:chgData name="Russell, Seth" userId="3c561f24-ddce-4c04-9d77-b57464b49d16" providerId="ADAL" clId="{7B4143C3-3944-4047-914B-48B7E1F517A8}" dt="2024-10-24T14:50:04.151" v="3224" actId="1076"/>
          <ac:picMkLst>
            <pc:docMk/>
            <pc:sldMk cId="974270775" sldId="406"/>
            <ac:picMk id="9" creationId="{2FCDBBEF-B519-7C0B-F9B8-7318159801E7}"/>
          </ac:picMkLst>
        </pc:picChg>
      </pc:sldChg>
      <pc:sldChg chg="addSp delSp modSp add mod modNotesTx">
        <pc:chgData name="Russell, Seth" userId="3c561f24-ddce-4c04-9d77-b57464b49d16" providerId="ADAL" clId="{7B4143C3-3944-4047-914B-48B7E1F517A8}" dt="2024-10-28T22:23:42.389" v="14644" actId="20577"/>
        <pc:sldMkLst>
          <pc:docMk/>
          <pc:sldMk cId="2447180634" sldId="407"/>
        </pc:sldMkLst>
        <pc:spChg chg="add mod">
          <ac:chgData name="Russell, Seth" userId="3c561f24-ddce-4c04-9d77-b57464b49d16" providerId="ADAL" clId="{7B4143C3-3944-4047-914B-48B7E1F517A8}" dt="2024-10-24T19:09:42.771" v="4018" actId="20577"/>
          <ac:spMkLst>
            <pc:docMk/>
            <pc:sldMk cId="2447180634" sldId="407"/>
            <ac:spMk id="10" creationId="{8EDD0359-104B-1147-7BE7-923CF714554E}"/>
          </ac:spMkLst>
        </pc:spChg>
        <pc:spChg chg="mod">
          <ac:chgData name="Russell, Seth" userId="3c561f24-ddce-4c04-9d77-b57464b49d16" providerId="ADAL" clId="{7B4143C3-3944-4047-914B-48B7E1F517A8}" dt="2024-10-24T16:45:04.631" v="3875" actId="20577"/>
          <ac:spMkLst>
            <pc:docMk/>
            <pc:sldMk cId="2447180634" sldId="407"/>
            <ac:spMk id="22" creationId="{7A452680-817E-0208-654F-46584074FDC6}"/>
          </ac:spMkLst>
        </pc:spChg>
        <pc:picChg chg="add del mod">
          <ac:chgData name="Russell, Seth" userId="3c561f24-ddce-4c04-9d77-b57464b49d16" providerId="ADAL" clId="{7B4143C3-3944-4047-914B-48B7E1F517A8}" dt="2024-10-24T16:44:56.243" v="3864" actId="478"/>
          <ac:picMkLst>
            <pc:docMk/>
            <pc:sldMk cId="2447180634" sldId="407"/>
            <ac:picMk id="3" creationId="{61B19708-6D81-CB67-4213-6C36B982E70E}"/>
          </ac:picMkLst>
        </pc:picChg>
        <pc:picChg chg="add del mod">
          <ac:chgData name="Russell, Seth" userId="3c561f24-ddce-4c04-9d77-b57464b49d16" providerId="ADAL" clId="{7B4143C3-3944-4047-914B-48B7E1F517A8}" dt="2024-10-24T14:51:20.536" v="3235" actId="478"/>
          <ac:picMkLst>
            <pc:docMk/>
            <pc:sldMk cId="2447180634" sldId="407"/>
            <ac:picMk id="5" creationId="{EE761D8B-695E-EF9F-908C-E03BB361FAC4}"/>
          </ac:picMkLst>
        </pc:picChg>
        <pc:picChg chg="del">
          <ac:chgData name="Russell, Seth" userId="3c561f24-ddce-4c04-9d77-b57464b49d16" providerId="ADAL" clId="{7B4143C3-3944-4047-914B-48B7E1F517A8}" dt="2024-10-24T14:50:57.767" v="3226" actId="478"/>
          <ac:picMkLst>
            <pc:docMk/>
            <pc:sldMk cId="2447180634" sldId="407"/>
            <ac:picMk id="6" creationId="{2A3FAFEE-7FB7-D3B9-D114-8A31F24DF709}"/>
          </ac:picMkLst>
        </pc:picChg>
        <pc:picChg chg="add del mod">
          <ac:chgData name="Russell, Seth" userId="3c561f24-ddce-4c04-9d77-b57464b49d16" providerId="ADAL" clId="{7B4143C3-3944-4047-914B-48B7E1F517A8}" dt="2024-10-24T16:44:58.533" v="3865" actId="478"/>
          <ac:picMkLst>
            <pc:docMk/>
            <pc:sldMk cId="2447180634" sldId="407"/>
            <ac:picMk id="7" creationId="{094B9825-B4C7-45F7-B984-ACFA5F756284}"/>
          </ac:picMkLst>
        </pc:picChg>
        <pc:picChg chg="add mod">
          <ac:chgData name="Russell, Seth" userId="3c561f24-ddce-4c04-9d77-b57464b49d16" providerId="ADAL" clId="{7B4143C3-3944-4047-914B-48B7E1F517A8}" dt="2024-10-24T19:08:47.765" v="4008" actId="1076"/>
          <ac:picMkLst>
            <pc:docMk/>
            <pc:sldMk cId="2447180634" sldId="407"/>
            <ac:picMk id="9" creationId="{C356C646-54E1-7FD6-B499-37BAF9501B8A}"/>
          </ac:picMkLst>
        </pc:picChg>
        <pc:picChg chg="add mod modCrop">
          <ac:chgData name="Russell, Seth" userId="3c561f24-ddce-4c04-9d77-b57464b49d16" providerId="ADAL" clId="{7B4143C3-3944-4047-914B-48B7E1F517A8}" dt="2024-10-24T19:09:48.526" v="4019" actId="1076"/>
          <ac:picMkLst>
            <pc:docMk/>
            <pc:sldMk cId="2447180634" sldId="407"/>
            <ac:picMk id="12" creationId="{B6164F01-4C9F-B0B3-3E8D-406158E73B95}"/>
          </ac:picMkLst>
        </pc:picChg>
        <pc:picChg chg="add mod">
          <ac:chgData name="Russell, Seth" userId="3c561f24-ddce-4c04-9d77-b57464b49d16" providerId="ADAL" clId="{7B4143C3-3944-4047-914B-48B7E1F517A8}" dt="2024-10-24T19:08:39.041" v="4007" actId="1076"/>
          <ac:picMkLst>
            <pc:docMk/>
            <pc:sldMk cId="2447180634" sldId="407"/>
            <ac:picMk id="14" creationId="{48E437D4-EA8C-1015-A995-8C9D71357FBF}"/>
          </ac:picMkLst>
        </pc:picChg>
      </pc:sldChg>
      <pc:sldChg chg="addSp delSp modSp add mod modNotesTx">
        <pc:chgData name="Russell, Seth" userId="3c561f24-ddce-4c04-9d77-b57464b49d16" providerId="ADAL" clId="{7B4143C3-3944-4047-914B-48B7E1F517A8}" dt="2024-10-28T22:23:20.053" v="14636" actId="20577"/>
        <pc:sldMkLst>
          <pc:docMk/>
          <pc:sldMk cId="2016138352" sldId="408"/>
        </pc:sldMkLst>
        <pc:spChg chg="mod">
          <ac:chgData name="Russell, Seth" userId="3c561f24-ddce-4c04-9d77-b57464b49d16" providerId="ADAL" clId="{7B4143C3-3944-4047-914B-48B7E1F517A8}" dt="2024-10-24T15:50:24.792" v="3715" actId="14100"/>
          <ac:spMkLst>
            <pc:docMk/>
            <pc:sldMk cId="2016138352" sldId="408"/>
            <ac:spMk id="22" creationId="{7A452680-817E-0208-654F-46584074FDC6}"/>
          </ac:spMkLst>
        </pc:spChg>
        <pc:picChg chg="del">
          <ac:chgData name="Russell, Seth" userId="3c561f24-ddce-4c04-9d77-b57464b49d16" providerId="ADAL" clId="{7B4143C3-3944-4047-914B-48B7E1F517A8}" dt="2024-10-24T15:37:05.847" v="3682" actId="478"/>
          <ac:picMkLst>
            <pc:docMk/>
            <pc:sldMk cId="2016138352" sldId="408"/>
            <ac:picMk id="3" creationId="{0E51DCE6-BE51-6B6A-952D-C37EAA9BCB45}"/>
          </ac:picMkLst>
        </pc:picChg>
        <pc:picChg chg="add mod">
          <ac:chgData name="Russell, Seth" userId="3c561f24-ddce-4c04-9d77-b57464b49d16" providerId="ADAL" clId="{7B4143C3-3944-4047-914B-48B7E1F517A8}" dt="2024-10-24T15:50:35.747" v="3716" actId="14100"/>
          <ac:picMkLst>
            <pc:docMk/>
            <pc:sldMk cId="2016138352" sldId="408"/>
            <ac:picMk id="4" creationId="{1E57DC31-6BA6-7C5D-8047-B514F7304C0F}"/>
          </ac:picMkLst>
        </pc:picChg>
      </pc:sldChg>
      <pc:sldChg chg="addSp delSp modSp add mod modNotesTx">
        <pc:chgData name="Russell, Seth" userId="3c561f24-ddce-4c04-9d77-b57464b49d16" providerId="ADAL" clId="{7B4143C3-3944-4047-914B-48B7E1F517A8}" dt="2024-10-28T22:23:37.595" v="14642" actId="20577"/>
        <pc:sldMkLst>
          <pc:docMk/>
          <pc:sldMk cId="2467678125" sldId="409"/>
        </pc:sldMkLst>
        <pc:spChg chg="mod">
          <ac:chgData name="Russell, Seth" userId="3c561f24-ddce-4c04-9d77-b57464b49d16" providerId="ADAL" clId="{7B4143C3-3944-4047-914B-48B7E1F517A8}" dt="2024-10-25T14:16:53.393" v="8540" actId="14100"/>
          <ac:spMkLst>
            <pc:docMk/>
            <pc:sldMk cId="2467678125" sldId="409"/>
            <ac:spMk id="22" creationId="{7A452680-817E-0208-654F-46584074FDC6}"/>
          </ac:spMkLst>
        </pc:spChg>
        <pc:picChg chg="add mod">
          <ac:chgData name="Russell, Seth" userId="3c561f24-ddce-4c04-9d77-b57464b49d16" providerId="ADAL" clId="{7B4143C3-3944-4047-914B-48B7E1F517A8}" dt="2024-10-24T16:33:22.402" v="3794" actId="962"/>
          <ac:picMkLst>
            <pc:docMk/>
            <pc:sldMk cId="2467678125" sldId="409"/>
            <ac:picMk id="3" creationId="{771EE283-0B66-EF85-5F46-72AE38F7F3BB}"/>
          </ac:picMkLst>
        </pc:picChg>
        <pc:picChg chg="add del">
          <ac:chgData name="Russell, Seth" userId="3c561f24-ddce-4c04-9d77-b57464b49d16" providerId="ADAL" clId="{7B4143C3-3944-4047-914B-48B7E1F517A8}" dt="2024-10-24T16:33:54.236" v="3805" actId="22"/>
          <ac:picMkLst>
            <pc:docMk/>
            <pc:sldMk cId="2467678125" sldId="409"/>
            <ac:picMk id="5" creationId="{606F3443-CE1B-B6CF-89A1-382183D88A70}"/>
          </ac:picMkLst>
        </pc:picChg>
        <pc:picChg chg="del">
          <ac:chgData name="Russell, Seth" userId="3c561f24-ddce-4c04-9d77-b57464b49d16" providerId="ADAL" clId="{7B4143C3-3944-4047-914B-48B7E1F517A8}" dt="2024-10-24T16:33:04.852" v="3790" actId="478"/>
          <ac:picMkLst>
            <pc:docMk/>
            <pc:sldMk cId="2467678125" sldId="409"/>
            <ac:picMk id="6" creationId="{2A3FAFEE-7FB7-D3B9-D114-8A31F24DF709}"/>
          </ac:picMkLst>
        </pc:picChg>
      </pc:sldChg>
      <pc:sldChg chg="addSp delSp modSp add mod modNotesTx">
        <pc:chgData name="Russell, Seth" userId="3c561f24-ddce-4c04-9d77-b57464b49d16" providerId="ADAL" clId="{7B4143C3-3944-4047-914B-48B7E1F517A8}" dt="2024-10-28T22:23:39.910" v="14643" actId="20577"/>
        <pc:sldMkLst>
          <pc:docMk/>
          <pc:sldMk cId="1224273438" sldId="410"/>
        </pc:sldMkLst>
        <pc:spChg chg="add del mod">
          <ac:chgData name="Russell, Seth" userId="3c561f24-ddce-4c04-9d77-b57464b49d16" providerId="ADAL" clId="{7B4143C3-3944-4047-914B-48B7E1F517A8}" dt="2024-10-24T16:34:16.499" v="3813" actId="478"/>
          <ac:spMkLst>
            <pc:docMk/>
            <pc:sldMk cId="1224273438" sldId="410"/>
            <ac:spMk id="6" creationId="{EC237EFD-2D67-63C0-1887-D695BF47FD9A}"/>
          </ac:spMkLst>
        </pc:spChg>
        <pc:spChg chg="add mod">
          <ac:chgData name="Russell, Seth" userId="3c561f24-ddce-4c04-9d77-b57464b49d16" providerId="ADAL" clId="{7B4143C3-3944-4047-914B-48B7E1F517A8}" dt="2024-10-25T14:17:09.114" v="8541" actId="14100"/>
          <ac:spMkLst>
            <pc:docMk/>
            <pc:sldMk cId="1224273438" sldId="410"/>
            <ac:spMk id="7" creationId="{72B915FF-7524-D71F-089C-5AB5B97E1B17}"/>
          </ac:spMkLst>
        </pc:spChg>
        <pc:spChg chg="del">
          <ac:chgData name="Russell, Seth" userId="3c561f24-ddce-4c04-9d77-b57464b49d16" providerId="ADAL" clId="{7B4143C3-3944-4047-914B-48B7E1F517A8}" dt="2024-10-24T16:34:14.283" v="3812" actId="478"/>
          <ac:spMkLst>
            <pc:docMk/>
            <pc:sldMk cId="1224273438" sldId="410"/>
            <ac:spMk id="22" creationId="{7A452680-817E-0208-654F-46584074FDC6}"/>
          </ac:spMkLst>
        </pc:spChg>
        <pc:picChg chg="del">
          <ac:chgData name="Russell, Seth" userId="3c561f24-ddce-4c04-9d77-b57464b49d16" providerId="ADAL" clId="{7B4143C3-3944-4047-914B-48B7E1F517A8}" dt="2024-10-24T16:34:00.932" v="3807" actId="478"/>
          <ac:picMkLst>
            <pc:docMk/>
            <pc:sldMk cId="1224273438" sldId="410"/>
            <ac:picMk id="3" creationId="{771EE283-0B66-EF85-5F46-72AE38F7F3BB}"/>
          </ac:picMkLst>
        </pc:picChg>
        <pc:picChg chg="add mod">
          <ac:chgData name="Russell, Seth" userId="3c561f24-ddce-4c04-9d77-b57464b49d16" providerId="ADAL" clId="{7B4143C3-3944-4047-914B-48B7E1F517A8}" dt="2024-10-24T16:34:09.367" v="3811" actId="1076"/>
          <ac:picMkLst>
            <pc:docMk/>
            <pc:sldMk cId="1224273438" sldId="410"/>
            <ac:picMk id="4" creationId="{78D489C9-07BB-632E-DB8C-36C431D46A2C}"/>
          </ac:picMkLst>
        </pc:picChg>
      </pc:sldChg>
      <pc:sldChg chg="addSp delSp modSp add del mod ord modNotesTx">
        <pc:chgData name="Russell, Seth" userId="3c561f24-ddce-4c04-9d77-b57464b49d16" providerId="ADAL" clId="{7B4143C3-3944-4047-914B-48B7E1F517A8}" dt="2024-10-25T15:07:42.850" v="8560" actId="2696"/>
        <pc:sldMkLst>
          <pc:docMk/>
          <pc:sldMk cId="2077549225" sldId="411"/>
        </pc:sldMkLst>
        <pc:spChg chg="mod">
          <ac:chgData name="Russell, Seth" userId="3c561f24-ddce-4c04-9d77-b57464b49d16" providerId="ADAL" clId="{7B4143C3-3944-4047-914B-48B7E1F517A8}" dt="2024-10-24T20:52:53.247" v="5884" actId="20577"/>
          <ac:spMkLst>
            <pc:docMk/>
            <pc:sldMk cId="2077549225" sldId="411"/>
            <ac:spMk id="22" creationId="{7A452680-817E-0208-654F-46584074FDC6}"/>
          </ac:spMkLst>
        </pc:spChg>
        <pc:picChg chg="add del mod">
          <ac:chgData name="Russell, Seth" userId="3c561f24-ddce-4c04-9d77-b57464b49d16" providerId="ADAL" clId="{7B4143C3-3944-4047-914B-48B7E1F517A8}" dt="2024-10-25T14:46:48.244" v="8544" actId="478"/>
          <ac:picMkLst>
            <pc:docMk/>
            <pc:sldMk cId="2077549225" sldId="411"/>
            <ac:picMk id="4" creationId="{A00171E9-48CD-26BD-B34F-C2F0E87921B9}"/>
          </ac:picMkLst>
        </pc:picChg>
      </pc:sldChg>
      <pc:sldChg chg="addSp delSp modSp add mod ord modNotesTx">
        <pc:chgData name="Russell, Seth" userId="3c561f24-ddce-4c04-9d77-b57464b49d16" providerId="ADAL" clId="{7B4143C3-3944-4047-914B-48B7E1F517A8}" dt="2024-10-28T22:23:52.221" v="14648" actId="20577"/>
        <pc:sldMkLst>
          <pc:docMk/>
          <pc:sldMk cId="4061932629" sldId="412"/>
        </pc:sldMkLst>
        <pc:spChg chg="add mod">
          <ac:chgData name="Russell, Seth" userId="3c561f24-ddce-4c04-9d77-b57464b49d16" providerId="ADAL" clId="{7B4143C3-3944-4047-914B-48B7E1F517A8}" dt="2024-10-28T22:21:43.525" v="14629" actId="255"/>
          <ac:spMkLst>
            <pc:docMk/>
            <pc:sldMk cId="4061932629" sldId="412"/>
            <ac:spMk id="2" creationId="{BBDEC8F8-B41C-35E0-9241-708E6C7F9E7A}"/>
          </ac:spMkLst>
        </pc:spChg>
        <pc:spChg chg="del">
          <ac:chgData name="Russell, Seth" userId="3c561f24-ddce-4c04-9d77-b57464b49d16" providerId="ADAL" clId="{7B4143C3-3944-4047-914B-48B7E1F517A8}" dt="2024-10-24T20:54:31.977" v="6021" actId="478"/>
          <ac:spMkLst>
            <pc:docMk/>
            <pc:sldMk cId="4061932629" sldId="412"/>
            <ac:spMk id="4" creationId="{141C4D48-142A-4C3A-32A1-9D2A983B9B7B}"/>
          </ac:spMkLst>
        </pc:spChg>
        <pc:spChg chg="add del mod">
          <ac:chgData name="Russell, Seth" userId="3c561f24-ddce-4c04-9d77-b57464b49d16" providerId="ADAL" clId="{7B4143C3-3944-4047-914B-48B7E1F517A8}" dt="2024-10-24T20:54:27.842" v="6019" actId="478"/>
          <ac:spMkLst>
            <pc:docMk/>
            <pc:sldMk cId="4061932629" sldId="412"/>
            <ac:spMk id="5" creationId="{C414F672-1DBC-0025-61AB-86E0EA5D60F9}"/>
          </ac:spMkLst>
        </pc:spChg>
        <pc:spChg chg="del">
          <ac:chgData name="Russell, Seth" userId="3c561f24-ddce-4c04-9d77-b57464b49d16" providerId="ADAL" clId="{7B4143C3-3944-4047-914B-48B7E1F517A8}" dt="2024-10-24T20:54:24.287" v="6018" actId="478"/>
          <ac:spMkLst>
            <pc:docMk/>
            <pc:sldMk cId="4061932629" sldId="412"/>
            <ac:spMk id="18" creationId="{F8E6641A-6BE7-5D2F-72DF-4EBF972D4F79}"/>
          </ac:spMkLst>
        </pc:spChg>
        <pc:spChg chg="mod">
          <ac:chgData name="Russell, Seth" userId="3c561f24-ddce-4c04-9d77-b57464b49d16" providerId="ADAL" clId="{7B4143C3-3944-4047-914B-48B7E1F517A8}" dt="2024-10-24T20:54:19.777" v="6017" actId="20577"/>
          <ac:spMkLst>
            <pc:docMk/>
            <pc:sldMk cId="4061932629" sldId="412"/>
            <ac:spMk id="22" creationId="{7A452680-817E-0208-654F-46584074FDC6}"/>
          </ac:spMkLst>
        </pc:spChg>
        <pc:picChg chg="del">
          <ac:chgData name="Russell, Seth" userId="3c561f24-ddce-4c04-9d77-b57464b49d16" providerId="ADAL" clId="{7B4143C3-3944-4047-914B-48B7E1F517A8}" dt="2024-10-24T20:54:29.328" v="6020" actId="478"/>
          <ac:picMkLst>
            <pc:docMk/>
            <pc:sldMk cId="4061932629" sldId="412"/>
            <ac:picMk id="3" creationId="{AEF3984C-1C80-27BE-2E6D-E75493F4706C}"/>
          </ac:picMkLst>
        </pc:picChg>
      </pc:sldChg>
      <pc:sldChg chg="addSp modSp add mod">
        <pc:chgData name="Russell, Seth" userId="3c561f24-ddce-4c04-9d77-b57464b49d16" providerId="ADAL" clId="{7B4143C3-3944-4047-914B-48B7E1F517A8}" dt="2024-10-28T22:20:29.197" v="14559"/>
        <pc:sldMkLst>
          <pc:docMk/>
          <pc:sldMk cId="2414334832" sldId="413"/>
        </pc:sldMkLst>
        <pc:spChg chg="add mod">
          <ac:chgData name="Russell, Seth" userId="3c561f24-ddce-4c04-9d77-b57464b49d16" providerId="ADAL" clId="{7B4143C3-3944-4047-914B-48B7E1F517A8}" dt="2024-10-28T22:20:29.197" v="14559"/>
          <ac:spMkLst>
            <pc:docMk/>
            <pc:sldMk cId="2414334832" sldId="413"/>
            <ac:spMk id="2" creationId="{E6C295D4-D86D-BFAC-C82A-14F5CB1CEF6C}"/>
          </ac:spMkLst>
        </pc:spChg>
        <pc:spChg chg="mod">
          <ac:chgData name="Russell, Seth" userId="3c561f24-ddce-4c04-9d77-b57464b49d16" providerId="ADAL" clId="{7B4143C3-3944-4047-914B-48B7E1F517A8}" dt="2024-10-28T21:59:18.957" v="13584" actId="20577"/>
          <ac:spMkLst>
            <pc:docMk/>
            <pc:sldMk cId="2414334832" sldId="413"/>
            <ac:spMk id="18" creationId="{F8E6641A-6BE7-5D2F-72DF-4EBF972D4F79}"/>
          </ac:spMkLst>
        </pc:spChg>
      </pc:sldChg>
      <pc:sldChg chg="addSp delSp modSp add mod modNotesTx">
        <pc:chgData name="Russell, Seth" userId="3c561f24-ddce-4c04-9d77-b57464b49d16" providerId="ADAL" clId="{7B4143C3-3944-4047-914B-48B7E1F517A8}" dt="2024-10-28T22:23:29.962" v="14640" actId="20577"/>
        <pc:sldMkLst>
          <pc:docMk/>
          <pc:sldMk cId="2102498322" sldId="414"/>
        </pc:sldMkLst>
        <pc:spChg chg="add mod">
          <ac:chgData name="Russell, Seth" userId="3c561f24-ddce-4c04-9d77-b57464b49d16" providerId="ADAL" clId="{7B4143C3-3944-4047-914B-48B7E1F517A8}" dt="2024-10-28T22:21:23.934" v="14628"/>
          <ac:spMkLst>
            <pc:docMk/>
            <pc:sldMk cId="2102498322" sldId="414"/>
            <ac:spMk id="2" creationId="{47139FE1-9472-5F97-794B-EA2C648A3B48}"/>
          </ac:spMkLst>
        </pc:spChg>
        <pc:picChg chg="del">
          <ac:chgData name="Russell, Seth" userId="3c561f24-ddce-4c04-9d77-b57464b49d16" providerId="ADAL" clId="{7B4143C3-3944-4047-914B-48B7E1F517A8}" dt="2024-10-25T14:46:51.766" v="8545" actId="478"/>
          <ac:picMkLst>
            <pc:docMk/>
            <pc:sldMk cId="2102498322" sldId="414"/>
            <ac:picMk id="3" creationId="{61B19708-6D81-CB67-4213-6C36B982E70E}"/>
          </ac:picMkLst>
        </pc:picChg>
        <pc:picChg chg="del">
          <ac:chgData name="Russell, Seth" userId="3c561f24-ddce-4c04-9d77-b57464b49d16" providerId="ADAL" clId="{7B4143C3-3944-4047-914B-48B7E1F517A8}" dt="2024-10-25T14:47:48.121" v="8547" actId="478"/>
          <ac:picMkLst>
            <pc:docMk/>
            <pc:sldMk cId="2102498322" sldId="414"/>
            <ac:picMk id="4" creationId="{A00171E9-48CD-26BD-B34F-C2F0E87921B9}"/>
          </ac:picMkLst>
        </pc:picChg>
        <pc:picChg chg="add del mod">
          <ac:chgData name="Russell, Seth" userId="3c561f24-ddce-4c04-9d77-b57464b49d16" providerId="ADAL" clId="{7B4143C3-3944-4047-914B-48B7E1F517A8}" dt="2024-10-25T14:51:28.837" v="8554" actId="478"/>
          <ac:picMkLst>
            <pc:docMk/>
            <pc:sldMk cId="2102498322" sldId="414"/>
            <ac:picMk id="5" creationId="{B8261578-E3E0-93A1-ADE3-7A886F7CA39C}"/>
          </ac:picMkLst>
        </pc:picChg>
        <pc:picChg chg="del">
          <ac:chgData name="Russell, Seth" userId="3c561f24-ddce-4c04-9d77-b57464b49d16" providerId="ADAL" clId="{7B4143C3-3944-4047-914B-48B7E1F517A8}" dt="2024-10-25T14:46:53.385" v="8546" actId="478"/>
          <ac:picMkLst>
            <pc:docMk/>
            <pc:sldMk cId="2102498322" sldId="414"/>
            <ac:picMk id="7" creationId="{094B9825-B4C7-45F7-B984-ACFA5F756284}"/>
          </ac:picMkLst>
        </pc:picChg>
        <pc:picChg chg="add mod">
          <ac:chgData name="Russell, Seth" userId="3c561f24-ddce-4c04-9d77-b57464b49d16" providerId="ADAL" clId="{7B4143C3-3944-4047-914B-48B7E1F517A8}" dt="2024-10-25T14:51:41.180" v="8559" actId="1076"/>
          <ac:picMkLst>
            <pc:docMk/>
            <pc:sldMk cId="2102498322" sldId="414"/>
            <ac:picMk id="8" creationId="{E562BEDC-3838-5B7E-22FE-1C633F14A77D}"/>
          </ac:picMkLst>
        </pc:picChg>
      </pc:sldChg>
    </pc:docChg>
  </pc:docChgLst>
  <pc:docChgLst>
    <pc:chgData name="DeWitt, Peter" userId="d62b39c4-d2df-4eb0-aa71-8fd4eaee6b9a" providerId="ADAL" clId="{E07771B0-9778-A541-BE7D-B9FD8C2262EA}"/>
    <pc:docChg chg="undo custSel addSld modSld sldOrd">
      <pc:chgData name="DeWitt, Peter" userId="d62b39c4-d2df-4eb0-aa71-8fd4eaee6b9a" providerId="ADAL" clId="{E07771B0-9778-A541-BE7D-B9FD8C2262EA}" dt="2024-10-21T20:27:40.164" v="1159" actId="20577"/>
      <pc:docMkLst>
        <pc:docMk/>
      </pc:docMkLst>
      <pc:sldChg chg="modSp mod">
        <pc:chgData name="DeWitt, Peter" userId="d62b39c4-d2df-4eb0-aa71-8fd4eaee6b9a" providerId="ADAL" clId="{E07771B0-9778-A541-BE7D-B9FD8C2262EA}" dt="2024-10-21T20:10:10.046" v="30" actId="12"/>
        <pc:sldMkLst>
          <pc:docMk/>
          <pc:sldMk cId="3661937677" sldId="291"/>
        </pc:sldMkLst>
        <pc:spChg chg="mod">
          <ac:chgData name="DeWitt, Peter" userId="d62b39c4-d2df-4eb0-aa71-8fd4eaee6b9a" providerId="ADAL" clId="{E07771B0-9778-A541-BE7D-B9FD8C2262EA}" dt="2024-10-21T20:10:10.046" v="30" actId="12"/>
          <ac:spMkLst>
            <pc:docMk/>
            <pc:sldMk cId="3661937677" sldId="291"/>
            <ac:spMk id="18" creationId="{F8E6641A-6BE7-5D2F-72DF-4EBF972D4F79}"/>
          </ac:spMkLst>
        </pc:spChg>
      </pc:sldChg>
      <pc:sldChg chg="delSp mod">
        <pc:chgData name="DeWitt, Peter" userId="d62b39c4-d2df-4eb0-aa71-8fd4eaee6b9a" providerId="ADAL" clId="{E07771B0-9778-A541-BE7D-B9FD8C2262EA}" dt="2024-10-21T20:26:48.936" v="1115" actId="478"/>
        <pc:sldMkLst>
          <pc:docMk/>
          <pc:sldMk cId="3469781848" sldId="390"/>
        </pc:sldMkLst>
        <pc:spChg chg="del">
          <ac:chgData name="DeWitt, Peter" userId="d62b39c4-d2df-4eb0-aa71-8fd4eaee6b9a" providerId="ADAL" clId="{E07771B0-9778-A541-BE7D-B9FD8C2262EA}" dt="2024-10-21T20:26:48.936" v="1115" actId="478"/>
          <ac:spMkLst>
            <pc:docMk/>
            <pc:sldMk cId="3469781848" sldId="390"/>
            <ac:spMk id="25" creationId="{95318C9C-F5CC-0F9E-5C17-4D5180D42D5F}"/>
          </ac:spMkLst>
        </pc:spChg>
      </pc:sldChg>
      <pc:sldChg chg="ord">
        <pc:chgData name="DeWitt, Peter" userId="d62b39c4-d2df-4eb0-aa71-8fd4eaee6b9a" providerId="ADAL" clId="{E07771B0-9778-A541-BE7D-B9FD8C2262EA}" dt="2024-10-21T20:25:16.274" v="1114" actId="20578"/>
        <pc:sldMkLst>
          <pc:docMk/>
          <pc:sldMk cId="3011800959" sldId="391"/>
        </pc:sldMkLst>
      </pc:sldChg>
      <pc:sldChg chg="modSp mod ord">
        <pc:chgData name="DeWitt, Peter" userId="d62b39c4-d2df-4eb0-aa71-8fd4eaee6b9a" providerId="ADAL" clId="{E07771B0-9778-A541-BE7D-B9FD8C2262EA}" dt="2024-10-21T20:15:26.127" v="386" actId="20578"/>
        <pc:sldMkLst>
          <pc:docMk/>
          <pc:sldMk cId="3684173880" sldId="392"/>
        </pc:sldMkLst>
        <pc:spChg chg="mod">
          <ac:chgData name="DeWitt, Peter" userId="d62b39c4-d2df-4eb0-aa71-8fd4eaee6b9a" providerId="ADAL" clId="{E07771B0-9778-A541-BE7D-B9FD8C2262EA}" dt="2024-10-21T20:13:10.013" v="296" actId="1076"/>
          <ac:spMkLst>
            <pc:docMk/>
            <pc:sldMk cId="3684173880" sldId="392"/>
            <ac:spMk id="3" creationId="{70DBAC3E-EB76-1089-72C9-F02BF68FB45C}"/>
          </ac:spMkLst>
        </pc:spChg>
      </pc:sldChg>
      <pc:sldChg chg="modSp add mod ord">
        <pc:chgData name="DeWitt, Peter" userId="d62b39c4-d2df-4eb0-aa71-8fd4eaee6b9a" providerId="ADAL" clId="{E07771B0-9778-A541-BE7D-B9FD8C2262EA}" dt="2024-10-21T20:27:40.164" v="1159" actId="20577"/>
        <pc:sldMkLst>
          <pc:docMk/>
          <pc:sldMk cId="68541600" sldId="393"/>
        </pc:sldMkLst>
        <pc:spChg chg="mod">
          <ac:chgData name="DeWitt, Peter" userId="d62b39c4-d2df-4eb0-aa71-8fd4eaee6b9a" providerId="ADAL" clId="{E07771B0-9778-A541-BE7D-B9FD8C2262EA}" dt="2024-10-21T20:27:40.164" v="1159" actId="20577"/>
          <ac:spMkLst>
            <pc:docMk/>
            <pc:sldMk cId="68541600" sldId="393"/>
            <ac:spMk id="18" creationId="{B9FB1F08-38DB-B5F7-1E1A-DCBAA3DFA71E}"/>
          </ac:spMkLst>
        </pc:spChg>
        <pc:spChg chg="mod">
          <ac:chgData name="DeWitt, Peter" userId="d62b39c4-d2df-4eb0-aa71-8fd4eaee6b9a" providerId="ADAL" clId="{E07771B0-9778-A541-BE7D-B9FD8C2262EA}" dt="2024-10-21T20:14:13.848" v="314" actId="20577"/>
          <ac:spMkLst>
            <pc:docMk/>
            <pc:sldMk cId="68541600" sldId="393"/>
            <ac:spMk id="22" creationId="{9F55FD22-0272-A17A-8FBB-E90540505E99}"/>
          </ac:spMkLst>
        </pc:spChg>
      </pc:sldChg>
    </pc:docChg>
  </pc:docChgLst>
  <pc:docChgLst>
    <pc:chgData name="DeWitt, Peter" userId="S::peter.dewitt@cuanschutz.edu::d62b39c4-d2df-4eb0-aa71-8fd4eaee6b9a" providerId="AD" clId="Web-{A1868804-AA9D-75BB-2E2B-29C4913CA009}"/>
    <pc:docChg chg="addSld delSld modSld sldOrd modMainMaster">
      <pc:chgData name="DeWitt, Peter" userId="S::peter.dewitt@cuanschutz.edu::d62b39c4-d2df-4eb0-aa71-8fd4eaee6b9a" providerId="AD" clId="Web-{A1868804-AA9D-75BB-2E2B-29C4913CA009}" dt="2024-10-21T20:08:06.768" v="1248" actId="20577"/>
      <pc:docMkLst>
        <pc:docMk/>
      </pc:docMkLst>
      <pc:sldChg chg="del">
        <pc:chgData name="DeWitt, Peter" userId="S::peter.dewitt@cuanschutz.edu::d62b39c4-d2df-4eb0-aa71-8fd4eaee6b9a" providerId="AD" clId="Web-{A1868804-AA9D-75BB-2E2B-29C4913CA009}" dt="2024-10-21T16:38:46.137" v="1"/>
        <pc:sldMkLst>
          <pc:docMk/>
          <pc:sldMk cId="109857222" sldId="256"/>
        </pc:sldMkLst>
      </pc:sldChg>
      <pc:sldChg chg="modSp add mod">
        <pc:chgData name="DeWitt, Peter" userId="S::peter.dewitt@cuanschutz.edu::d62b39c4-d2df-4eb0-aa71-8fd4eaee6b9a" providerId="AD" clId="Web-{A1868804-AA9D-75BB-2E2B-29C4913CA009}" dt="2024-10-21T20:03:30.112" v="1219"/>
        <pc:sldMkLst>
          <pc:docMk/>
          <pc:sldMk cId="3358659587" sldId="258"/>
        </pc:sldMkLst>
        <pc:spChg chg="mod">
          <ac:chgData name="DeWitt, Peter" userId="S::peter.dewitt@cuanschutz.edu::d62b39c4-d2df-4eb0-aa71-8fd4eaee6b9a" providerId="AD" clId="Web-{A1868804-AA9D-75BB-2E2B-29C4913CA009}" dt="2024-10-21T16:44:31.777" v="214" actId="20577"/>
          <ac:spMkLst>
            <pc:docMk/>
            <pc:sldMk cId="3358659587" sldId="258"/>
            <ac:spMk id="5" creationId="{65F7BDD8-8641-8841-9B92-E853C2D4F027}"/>
          </ac:spMkLst>
        </pc:spChg>
      </pc:sldChg>
      <pc:sldChg chg="addSp delSp modSp add mod setBg modClrScheme chgLayout">
        <pc:chgData name="DeWitt, Peter" userId="S::peter.dewitt@cuanschutz.edu::d62b39c4-d2df-4eb0-aa71-8fd4eaee6b9a" providerId="AD" clId="Web-{A1868804-AA9D-75BB-2E2B-29C4913CA009}" dt="2024-10-21T20:08:06.768" v="1248" actId="20577"/>
        <pc:sldMkLst>
          <pc:docMk/>
          <pc:sldMk cId="3661937677" sldId="291"/>
        </pc:sldMkLst>
        <pc:spChg chg="add del mod">
          <ac:chgData name="DeWitt, Peter" userId="S::peter.dewitt@cuanschutz.edu::d62b39c4-d2df-4eb0-aa71-8fd4eaee6b9a" providerId="AD" clId="Web-{A1868804-AA9D-75BB-2E2B-29C4913CA009}" dt="2024-10-21T16:52:41.556" v="259"/>
          <ac:spMkLst>
            <pc:docMk/>
            <pc:sldMk cId="3661937677" sldId="291"/>
            <ac:spMk id="3" creationId="{BDB62176-7F3F-2B29-3998-B9BEE2FE7791}"/>
          </ac:spMkLst>
        </pc:spChg>
        <pc:spChg chg="add del mod">
          <ac:chgData name="DeWitt, Peter" userId="S::peter.dewitt@cuanschutz.edu::d62b39c4-d2df-4eb0-aa71-8fd4eaee6b9a" providerId="AD" clId="Web-{A1868804-AA9D-75BB-2E2B-29C4913CA009}" dt="2024-10-21T17:26:14.673" v="560"/>
          <ac:spMkLst>
            <pc:docMk/>
            <pc:sldMk cId="3661937677" sldId="291"/>
            <ac:spMk id="6" creationId="{80B021D3-B27E-B02C-6F5E-1B481717D211}"/>
          </ac:spMkLst>
        </pc:spChg>
        <pc:spChg chg="del mod">
          <ac:chgData name="DeWitt, Peter" userId="S::peter.dewitt@cuanschutz.edu::d62b39c4-d2df-4eb0-aa71-8fd4eaee6b9a" providerId="AD" clId="Web-{A1868804-AA9D-75BB-2E2B-29C4913CA009}" dt="2024-10-21T16:56:06.977" v="275"/>
          <ac:spMkLst>
            <pc:docMk/>
            <pc:sldMk cId="3661937677" sldId="291"/>
            <ac:spMk id="7" creationId="{A1510B91-9FC7-9BFD-9D28-3DDF8F90AB7B}"/>
          </ac:spMkLst>
        </pc:spChg>
        <pc:spChg chg="del">
          <ac:chgData name="DeWitt, Peter" userId="S::peter.dewitt@cuanschutz.edu::d62b39c4-d2df-4eb0-aa71-8fd4eaee6b9a" providerId="AD" clId="Web-{A1868804-AA9D-75BB-2E2B-29C4913CA009}" dt="2024-10-21T16:56:06.977" v="274"/>
          <ac:spMkLst>
            <pc:docMk/>
            <pc:sldMk cId="3661937677" sldId="291"/>
            <ac:spMk id="8" creationId="{E030E28A-47BF-CAA2-CC45-27438B23542F}"/>
          </ac:spMkLst>
        </pc:spChg>
        <pc:spChg chg="del">
          <ac:chgData name="DeWitt, Peter" userId="S::peter.dewitt@cuanschutz.edu::d62b39c4-d2df-4eb0-aa71-8fd4eaee6b9a" providerId="AD" clId="Web-{A1868804-AA9D-75BB-2E2B-29C4913CA009}" dt="2024-10-21T16:56:06.712" v="273"/>
          <ac:spMkLst>
            <pc:docMk/>
            <pc:sldMk cId="3661937677" sldId="291"/>
            <ac:spMk id="9" creationId="{AE8F5E50-4D04-E363-D1F2-498320041035}"/>
          </ac:spMkLst>
        </pc:spChg>
        <pc:spChg chg="del">
          <ac:chgData name="DeWitt, Peter" userId="S::peter.dewitt@cuanschutz.edu::d62b39c4-d2df-4eb0-aa71-8fd4eaee6b9a" providerId="AD" clId="Web-{A1868804-AA9D-75BB-2E2B-29C4913CA009}" dt="2024-10-21T16:56:06.430" v="272"/>
          <ac:spMkLst>
            <pc:docMk/>
            <pc:sldMk cId="3661937677" sldId="291"/>
            <ac:spMk id="10" creationId="{508BDEA3-664C-1E64-8F3A-E0516E943930}"/>
          </ac:spMkLst>
        </pc:spChg>
        <pc:spChg chg="add del mod">
          <ac:chgData name="DeWitt, Peter" userId="S::peter.dewitt@cuanschutz.edu::d62b39c4-d2df-4eb0-aa71-8fd4eaee6b9a" providerId="AD" clId="Web-{A1868804-AA9D-75BB-2E2B-29C4913CA009}" dt="2024-10-21T17:26:14.673" v="560"/>
          <ac:spMkLst>
            <pc:docMk/>
            <pc:sldMk cId="3661937677" sldId="291"/>
            <ac:spMk id="12" creationId="{CFE2558A-94D2-85D0-31EF-878764A3AEAF}"/>
          </ac:spMkLst>
        </pc:spChg>
        <pc:spChg chg="del">
          <ac:chgData name="DeWitt, Peter" userId="S::peter.dewitt@cuanschutz.edu::d62b39c4-d2df-4eb0-aa71-8fd4eaee6b9a" providerId="AD" clId="Web-{A1868804-AA9D-75BB-2E2B-29C4913CA009}" dt="2024-10-21T16:52:44.337" v="260"/>
          <ac:spMkLst>
            <pc:docMk/>
            <pc:sldMk cId="3661937677" sldId="291"/>
            <ac:spMk id="14" creationId="{4F347E6F-27B8-02BF-33C6-0BB1DA595E17}"/>
          </ac:spMkLst>
        </pc:spChg>
        <pc:spChg chg="add del mod ord">
          <ac:chgData name="DeWitt, Peter" userId="S::peter.dewitt@cuanschutz.edu::d62b39c4-d2df-4eb0-aa71-8fd4eaee6b9a" providerId="AD" clId="Web-{A1868804-AA9D-75BB-2E2B-29C4913CA009}" dt="2024-10-21T17:29:30.079" v="576"/>
          <ac:spMkLst>
            <pc:docMk/>
            <pc:sldMk cId="3661937677" sldId="291"/>
            <ac:spMk id="16" creationId="{8ED72A31-0F31-9F95-186D-C3751AC55976}"/>
          </ac:spMkLst>
        </pc:spChg>
        <pc:spChg chg="add del mod ord">
          <ac:chgData name="DeWitt, Peter" userId="S::peter.dewitt@cuanschutz.edu::d62b39c4-d2df-4eb0-aa71-8fd4eaee6b9a" providerId="AD" clId="Web-{A1868804-AA9D-75BB-2E2B-29C4913CA009}" dt="2024-10-21T17:29:30.110" v="577"/>
          <ac:spMkLst>
            <pc:docMk/>
            <pc:sldMk cId="3661937677" sldId="291"/>
            <ac:spMk id="17" creationId="{947B08F4-D35D-BCB2-EDE5-BF81D2403DD0}"/>
          </ac:spMkLst>
        </pc:spChg>
        <pc:spChg chg="add mod ord">
          <ac:chgData name="DeWitt, Peter" userId="S::peter.dewitt@cuanschutz.edu::d62b39c4-d2df-4eb0-aa71-8fd4eaee6b9a" providerId="AD" clId="Web-{A1868804-AA9D-75BB-2E2B-29C4913CA009}" dt="2024-10-21T20:08:06.768" v="1248" actId="20577"/>
          <ac:spMkLst>
            <pc:docMk/>
            <pc:sldMk cId="3661937677" sldId="291"/>
            <ac:spMk id="18" creationId="{F8E6641A-6BE7-5D2F-72DF-4EBF972D4F79}"/>
          </ac:spMkLst>
        </pc:spChg>
        <pc:spChg chg="add del mod ord">
          <ac:chgData name="DeWitt, Peter" userId="S::peter.dewitt@cuanschutz.edu::d62b39c4-d2df-4eb0-aa71-8fd4eaee6b9a" providerId="AD" clId="Web-{A1868804-AA9D-75BB-2E2B-29C4913CA009}" dt="2024-10-21T17:29:30.079" v="575"/>
          <ac:spMkLst>
            <pc:docMk/>
            <pc:sldMk cId="3661937677" sldId="291"/>
            <ac:spMk id="19" creationId="{D655A8CA-80FB-145D-9197-6E7AB4065C16}"/>
          </ac:spMkLst>
        </pc:spChg>
        <pc:spChg chg="add del mod ord">
          <ac:chgData name="DeWitt, Peter" userId="S::peter.dewitt@cuanschutz.edu::d62b39c4-d2df-4eb0-aa71-8fd4eaee6b9a" providerId="AD" clId="Web-{A1868804-AA9D-75BB-2E2B-29C4913CA009}" dt="2024-10-21T17:29:10.438" v="572"/>
          <ac:spMkLst>
            <pc:docMk/>
            <pc:sldMk cId="3661937677" sldId="291"/>
            <ac:spMk id="20" creationId="{EF2A6EAB-F2A5-1D9D-6B7C-63CB11311888}"/>
          </ac:spMkLst>
        </pc:spChg>
        <pc:spChg chg="add mod">
          <ac:chgData name="DeWitt, Peter" userId="S::peter.dewitt@cuanschutz.edu::d62b39c4-d2df-4eb0-aa71-8fd4eaee6b9a" providerId="AD" clId="Web-{A1868804-AA9D-75BB-2E2B-29C4913CA009}" dt="2024-10-21T17:29:43.235" v="596" actId="14100"/>
          <ac:spMkLst>
            <pc:docMk/>
            <pc:sldMk cId="3661937677" sldId="291"/>
            <ac:spMk id="22" creationId="{7A452680-817E-0208-654F-46584074FDC6}"/>
          </ac:spMkLst>
        </pc:spChg>
        <pc:picChg chg="add del mod">
          <ac:chgData name="DeWitt, Peter" userId="S::peter.dewitt@cuanschutz.edu::d62b39c4-d2df-4eb0-aa71-8fd4eaee6b9a" providerId="AD" clId="Web-{A1868804-AA9D-75BB-2E2B-29C4913CA009}" dt="2024-10-21T16:56:10.118" v="276"/>
          <ac:picMkLst>
            <pc:docMk/>
            <pc:sldMk cId="3661937677" sldId="291"/>
            <ac:picMk id="4" creationId="{D20FB5EE-92E7-93C8-F3F4-17A2D3553F1A}"/>
          </ac:picMkLst>
        </pc:picChg>
        <pc:picChg chg="del">
          <ac:chgData name="DeWitt, Peter" userId="S::peter.dewitt@cuanschutz.edu::d62b39c4-d2df-4eb0-aa71-8fd4eaee6b9a" providerId="AD" clId="Web-{A1868804-AA9D-75BB-2E2B-29C4913CA009}" dt="2024-10-21T16:52:22.869" v="258"/>
          <ac:picMkLst>
            <pc:docMk/>
            <pc:sldMk cId="3661937677" sldId="291"/>
            <ac:picMk id="13" creationId="{337E1525-69F6-BB41-8EC9-D6C0B9CA55C3}"/>
          </ac:picMkLst>
        </pc:picChg>
      </pc:sldChg>
      <pc:sldChg chg="addSp delSp modSp add mod setBg modClrScheme chgLayout">
        <pc:chgData name="DeWitt, Peter" userId="S::peter.dewitt@cuanschutz.edu::d62b39c4-d2df-4eb0-aa71-8fd4eaee6b9a" providerId="AD" clId="Web-{A1868804-AA9D-75BB-2E2B-29C4913CA009}" dt="2024-10-21T20:03:30.112" v="1219"/>
        <pc:sldMkLst>
          <pc:docMk/>
          <pc:sldMk cId="667817517" sldId="388"/>
        </pc:sldMkLst>
        <pc:spChg chg="add del mod">
          <ac:chgData name="DeWitt, Peter" userId="S::peter.dewitt@cuanschutz.edu::d62b39c4-d2df-4eb0-aa71-8fd4eaee6b9a" providerId="AD" clId="Web-{A1868804-AA9D-75BB-2E2B-29C4913CA009}" dt="2024-10-21T16:46:45.792" v="236"/>
          <ac:spMkLst>
            <pc:docMk/>
            <pc:sldMk cId="667817517" sldId="388"/>
            <ac:spMk id="3" creationId="{B597CA83-D17F-8033-12D1-AF5399CBFC29}"/>
          </ac:spMkLst>
        </pc:spChg>
        <pc:spChg chg="del">
          <ac:chgData name="DeWitt, Peter" userId="S::peter.dewitt@cuanschutz.edu::d62b39c4-d2df-4eb0-aa71-8fd4eaee6b9a" providerId="AD" clId="Web-{A1868804-AA9D-75BB-2E2B-29C4913CA009}" dt="2024-10-21T16:46:40.089" v="233"/>
          <ac:spMkLst>
            <pc:docMk/>
            <pc:sldMk cId="667817517" sldId="388"/>
            <ac:spMk id="4" creationId="{49417ADF-C00B-D79A-2C1C-F579432FE125}"/>
          </ac:spMkLst>
        </pc:spChg>
        <pc:spChg chg="del">
          <ac:chgData name="DeWitt, Peter" userId="S::peter.dewitt@cuanschutz.edu::d62b39c4-d2df-4eb0-aa71-8fd4eaee6b9a" providerId="AD" clId="Web-{A1868804-AA9D-75BB-2E2B-29C4913CA009}" dt="2024-10-21T16:46:45.870" v="237"/>
          <ac:spMkLst>
            <pc:docMk/>
            <pc:sldMk cId="667817517" sldId="388"/>
            <ac:spMk id="5" creationId="{CB4DCE75-560D-6543-F6DE-9A2CD4F6DD36}"/>
          </ac:spMkLst>
        </pc:spChg>
        <pc:spChg chg="add del mod">
          <ac:chgData name="DeWitt, Peter" userId="S::peter.dewitt@cuanschutz.edu::d62b39c4-d2df-4eb0-aa71-8fd4eaee6b9a" providerId="AD" clId="Web-{A1868804-AA9D-75BB-2E2B-29C4913CA009}" dt="2024-10-21T16:46:45.792" v="235"/>
          <ac:spMkLst>
            <pc:docMk/>
            <pc:sldMk cId="667817517" sldId="388"/>
            <ac:spMk id="7" creationId="{F2B93A9A-084A-3F33-91F9-ADB25708C875}"/>
          </ac:spMkLst>
        </pc:spChg>
        <pc:spChg chg="add del mod">
          <ac:chgData name="DeWitt, Peter" userId="S::peter.dewitt@cuanschutz.edu::d62b39c4-d2df-4eb0-aa71-8fd4eaee6b9a" providerId="AD" clId="Web-{A1868804-AA9D-75BB-2E2B-29C4913CA009}" dt="2024-10-21T16:47:51.932" v="249" actId="20577"/>
          <ac:spMkLst>
            <pc:docMk/>
            <pc:sldMk cId="667817517" sldId="388"/>
            <ac:spMk id="9" creationId="{563F7108-97CB-E8EE-2674-25C318F30081}"/>
          </ac:spMkLst>
        </pc:spChg>
        <pc:spChg chg="add del mod ord">
          <ac:chgData name="DeWitt, Peter" userId="S::peter.dewitt@cuanschutz.edu::d62b39c4-d2df-4eb0-aa71-8fd4eaee6b9a" providerId="AD" clId="Web-{A1868804-AA9D-75BB-2E2B-29C4913CA009}" dt="2024-10-21T16:47:14.010" v="241"/>
          <ac:spMkLst>
            <pc:docMk/>
            <pc:sldMk cId="667817517" sldId="388"/>
            <ac:spMk id="10" creationId="{D92CAE4C-D8AD-151C-29FB-48B8EC24ACB5}"/>
          </ac:spMkLst>
        </pc:spChg>
        <pc:spChg chg="mod ord">
          <ac:chgData name="DeWitt, Peter" userId="S::peter.dewitt@cuanschutz.edu::d62b39c4-d2df-4eb0-aa71-8fd4eaee6b9a" providerId="AD" clId="Web-{A1868804-AA9D-75BB-2E2B-29C4913CA009}" dt="2024-10-21T16:48:08.120" v="253" actId="1076"/>
          <ac:spMkLst>
            <pc:docMk/>
            <pc:sldMk cId="667817517" sldId="388"/>
            <ac:spMk id="19" creationId="{81CCC86F-324E-9D08-C8F8-592EE3157BD8}"/>
          </ac:spMkLst>
        </pc:spChg>
        <pc:spChg chg="del">
          <ac:chgData name="DeWitt, Peter" userId="S::peter.dewitt@cuanschutz.edu::d62b39c4-d2df-4eb0-aa71-8fd4eaee6b9a" providerId="AD" clId="Web-{A1868804-AA9D-75BB-2E2B-29C4913CA009}" dt="2024-10-21T16:46:45.870" v="238"/>
          <ac:spMkLst>
            <pc:docMk/>
            <pc:sldMk cId="667817517" sldId="388"/>
            <ac:spMk id="26" creationId="{06AD71B2-4C4C-E891-5499-A7262A601989}"/>
          </ac:spMkLst>
        </pc:spChg>
        <pc:spChg chg="del">
          <ac:chgData name="DeWitt, Peter" userId="S::peter.dewitt@cuanschutz.edu::d62b39c4-d2df-4eb0-aa71-8fd4eaee6b9a" providerId="AD" clId="Web-{A1868804-AA9D-75BB-2E2B-29C4913CA009}" dt="2024-10-21T16:46:40.167" v="234"/>
          <ac:spMkLst>
            <pc:docMk/>
            <pc:sldMk cId="667817517" sldId="388"/>
            <ac:spMk id="29" creationId="{5CEDCB9C-744D-8729-E1E8-AF0616672104}"/>
          </ac:spMkLst>
        </pc:spChg>
        <pc:picChg chg="del">
          <ac:chgData name="DeWitt, Peter" userId="S::peter.dewitt@cuanschutz.edu::d62b39c4-d2df-4eb0-aa71-8fd4eaee6b9a" providerId="AD" clId="Web-{A1868804-AA9D-75BB-2E2B-29C4913CA009}" dt="2024-10-21T16:46:16.714" v="218"/>
          <ac:picMkLst>
            <pc:docMk/>
            <pc:sldMk cId="667817517" sldId="388"/>
            <ac:picMk id="25" creationId="{7B9180F8-AA98-8257-9264-4E0BB09E4704}"/>
          </ac:picMkLst>
        </pc:picChg>
      </pc:sldChg>
      <pc:sldChg chg="add del replId">
        <pc:chgData name="DeWitt, Peter" userId="S::peter.dewitt@cuanschutz.edu::d62b39c4-d2df-4eb0-aa71-8fd4eaee6b9a" providerId="AD" clId="Web-{A1868804-AA9D-75BB-2E2B-29C4913CA009}" dt="2024-10-21T16:51:35.291" v="255"/>
        <pc:sldMkLst>
          <pc:docMk/>
          <pc:sldMk cId="1154742391" sldId="389"/>
        </pc:sldMkLst>
      </pc:sldChg>
      <pc:sldChg chg="addSp delSp modSp new mod setBg modClrScheme chgLayout">
        <pc:chgData name="DeWitt, Peter" userId="S::peter.dewitt@cuanschutz.edu::d62b39c4-d2df-4eb0-aa71-8fd4eaee6b9a" providerId="AD" clId="Web-{A1868804-AA9D-75BB-2E2B-29C4913CA009}" dt="2024-10-21T20:03:30.112" v="1219"/>
        <pc:sldMkLst>
          <pc:docMk/>
          <pc:sldMk cId="3422155343" sldId="389"/>
        </pc:sldMkLst>
        <pc:spChg chg="del">
          <ac:chgData name="DeWitt, Peter" userId="S::peter.dewitt@cuanschutz.edu::d62b39c4-d2df-4eb0-aa71-8fd4eaee6b9a" providerId="AD" clId="Web-{A1868804-AA9D-75BB-2E2B-29C4913CA009}" dt="2024-10-21T16:55:51.087" v="270"/>
          <ac:spMkLst>
            <pc:docMk/>
            <pc:sldMk cId="3422155343" sldId="389"/>
            <ac:spMk id="2" creationId="{DD25B72D-97A0-32F5-77A5-F2FFA87751D3}"/>
          </ac:spMkLst>
        </pc:spChg>
        <pc:spChg chg="del">
          <ac:chgData name="DeWitt, Peter" userId="S::peter.dewitt@cuanschutz.edu::d62b39c4-d2df-4eb0-aa71-8fd4eaee6b9a" providerId="AD" clId="Web-{A1868804-AA9D-75BB-2E2B-29C4913CA009}" dt="2024-10-21T16:55:51.087" v="270"/>
          <ac:spMkLst>
            <pc:docMk/>
            <pc:sldMk cId="3422155343" sldId="389"/>
            <ac:spMk id="3" creationId="{74081AC9-5ADB-7638-9243-FD089E3A9585}"/>
          </ac:spMkLst>
        </pc:spChg>
        <pc:spChg chg="del">
          <ac:chgData name="DeWitt, Peter" userId="S::peter.dewitt@cuanschutz.edu::d62b39c4-d2df-4eb0-aa71-8fd4eaee6b9a" providerId="AD" clId="Web-{A1868804-AA9D-75BB-2E2B-29C4913CA009}" dt="2024-10-21T16:55:51.087" v="270"/>
          <ac:spMkLst>
            <pc:docMk/>
            <pc:sldMk cId="3422155343" sldId="389"/>
            <ac:spMk id="4" creationId="{EACCBE6F-9731-24E2-90F1-5C159CCB9DE5}"/>
          </ac:spMkLst>
        </pc:spChg>
        <pc:spChg chg="del">
          <ac:chgData name="DeWitt, Peter" userId="S::peter.dewitt@cuanschutz.edu::d62b39c4-d2df-4eb0-aa71-8fd4eaee6b9a" providerId="AD" clId="Web-{A1868804-AA9D-75BB-2E2B-29C4913CA009}" dt="2024-10-21T16:55:51.087" v="270"/>
          <ac:spMkLst>
            <pc:docMk/>
            <pc:sldMk cId="3422155343" sldId="389"/>
            <ac:spMk id="5" creationId="{BCC32977-2A89-37C0-F0EB-7A3AE2444836}"/>
          </ac:spMkLst>
        </pc:spChg>
        <pc:spChg chg="del">
          <ac:chgData name="DeWitt, Peter" userId="S::peter.dewitt@cuanschutz.edu::d62b39c4-d2df-4eb0-aa71-8fd4eaee6b9a" providerId="AD" clId="Web-{A1868804-AA9D-75BB-2E2B-29C4913CA009}" dt="2024-10-21T16:55:51.087" v="270"/>
          <ac:spMkLst>
            <pc:docMk/>
            <pc:sldMk cId="3422155343" sldId="389"/>
            <ac:spMk id="6" creationId="{1B48AE1A-4276-E938-4ACE-B0734E446646}"/>
          </ac:spMkLst>
        </pc:spChg>
        <pc:spChg chg="add mod">
          <ac:chgData name="DeWitt, Peter" userId="S::peter.dewitt@cuanschutz.edu::d62b39c4-d2df-4eb0-aa71-8fd4eaee6b9a" providerId="AD" clId="Web-{A1868804-AA9D-75BB-2E2B-29C4913CA009}" dt="2024-10-21T17:17:17.644" v="499" actId="1076"/>
          <ac:spMkLst>
            <pc:docMk/>
            <pc:sldMk cId="3422155343" sldId="389"/>
            <ac:spMk id="15" creationId="{DFBB3738-66C7-8A5F-9E57-BA7663601A44}"/>
          </ac:spMkLst>
        </pc:spChg>
        <pc:spChg chg="add mod">
          <ac:chgData name="DeWitt, Peter" userId="S::peter.dewitt@cuanschutz.edu::d62b39c4-d2df-4eb0-aa71-8fd4eaee6b9a" providerId="AD" clId="Web-{A1868804-AA9D-75BB-2E2B-29C4913CA009}" dt="2024-10-21T17:17:57.378" v="507" actId="1076"/>
          <ac:spMkLst>
            <pc:docMk/>
            <pc:sldMk cId="3422155343" sldId="389"/>
            <ac:spMk id="16" creationId="{DE36DD1D-EAD8-9EDB-F600-01C95D5CF59A}"/>
          </ac:spMkLst>
        </pc:spChg>
        <pc:spChg chg="add del mod">
          <ac:chgData name="DeWitt, Peter" userId="S::peter.dewitt@cuanschutz.edu::d62b39c4-d2df-4eb0-aa71-8fd4eaee6b9a" providerId="AD" clId="Web-{A1868804-AA9D-75BB-2E2B-29C4913CA009}" dt="2024-10-21T17:03:09.257" v="350"/>
          <ac:spMkLst>
            <pc:docMk/>
            <pc:sldMk cId="3422155343" sldId="389"/>
            <ac:spMk id="17" creationId="{AEDC26A2-42C7-D2E6-E3E6-5ACDCB7B1C75}"/>
          </ac:spMkLst>
        </pc:spChg>
        <pc:spChg chg="add mod">
          <ac:chgData name="DeWitt, Peter" userId="S::peter.dewitt@cuanschutz.edu::d62b39c4-d2df-4eb0-aa71-8fd4eaee6b9a" providerId="AD" clId="Web-{A1868804-AA9D-75BB-2E2B-29C4913CA009}" dt="2024-10-21T17:13:22.786" v="431"/>
          <ac:spMkLst>
            <pc:docMk/>
            <pc:sldMk cId="3422155343" sldId="389"/>
            <ac:spMk id="18" creationId="{2BBDE6B8-4475-5486-0B49-E6B8EDFDC1F4}"/>
          </ac:spMkLst>
        </pc:spChg>
        <pc:spChg chg="add mod">
          <ac:chgData name="DeWitt, Peter" userId="S::peter.dewitt@cuanschutz.edu::d62b39c4-d2df-4eb0-aa71-8fd4eaee6b9a" providerId="AD" clId="Web-{A1868804-AA9D-75BB-2E2B-29C4913CA009}" dt="2024-10-21T17:13:22.786" v="432"/>
          <ac:spMkLst>
            <pc:docMk/>
            <pc:sldMk cId="3422155343" sldId="389"/>
            <ac:spMk id="19" creationId="{704D6D9D-A58B-5773-E418-2AA18484F0E5}"/>
          </ac:spMkLst>
        </pc:spChg>
        <pc:spChg chg="add mod">
          <ac:chgData name="DeWitt, Peter" userId="S::peter.dewitt@cuanschutz.edu::d62b39c4-d2df-4eb0-aa71-8fd4eaee6b9a" providerId="AD" clId="Web-{A1868804-AA9D-75BB-2E2B-29C4913CA009}" dt="2024-10-21T17:13:22.786" v="433"/>
          <ac:spMkLst>
            <pc:docMk/>
            <pc:sldMk cId="3422155343" sldId="389"/>
            <ac:spMk id="20" creationId="{2E34C667-8DBB-6E9A-7529-97BEDDEC97C3}"/>
          </ac:spMkLst>
        </pc:spChg>
        <pc:spChg chg="add mod">
          <ac:chgData name="DeWitt, Peter" userId="S::peter.dewitt@cuanschutz.edu::d62b39c4-d2df-4eb0-aa71-8fd4eaee6b9a" providerId="AD" clId="Web-{A1868804-AA9D-75BB-2E2B-29C4913CA009}" dt="2024-10-21T17:13:22.786" v="434"/>
          <ac:spMkLst>
            <pc:docMk/>
            <pc:sldMk cId="3422155343" sldId="389"/>
            <ac:spMk id="21" creationId="{B9A8C820-3558-61E8-8093-5F9D3AA82EA5}"/>
          </ac:spMkLst>
        </pc:spChg>
        <pc:spChg chg="add mod">
          <ac:chgData name="DeWitt, Peter" userId="S::peter.dewitt@cuanschutz.edu::d62b39c4-d2df-4eb0-aa71-8fd4eaee6b9a" providerId="AD" clId="Web-{A1868804-AA9D-75BB-2E2B-29C4913CA009}" dt="2024-10-21T17:13:22.786" v="435"/>
          <ac:spMkLst>
            <pc:docMk/>
            <pc:sldMk cId="3422155343" sldId="389"/>
            <ac:spMk id="22" creationId="{6D412C18-972C-A619-36BF-A2578BD6607B}"/>
          </ac:spMkLst>
        </pc:spChg>
        <pc:spChg chg="add mod">
          <ac:chgData name="DeWitt, Peter" userId="S::peter.dewitt@cuanschutz.edu::d62b39c4-d2df-4eb0-aa71-8fd4eaee6b9a" providerId="AD" clId="Web-{A1868804-AA9D-75BB-2E2B-29C4913CA009}" dt="2024-10-21T17:13:22.801" v="436"/>
          <ac:spMkLst>
            <pc:docMk/>
            <pc:sldMk cId="3422155343" sldId="389"/>
            <ac:spMk id="23" creationId="{3E405E09-B24B-10A8-B15E-DC565D3EBD6E}"/>
          </ac:spMkLst>
        </pc:spChg>
        <pc:spChg chg="add mod">
          <ac:chgData name="DeWitt, Peter" userId="S::peter.dewitt@cuanschutz.edu::d62b39c4-d2df-4eb0-aa71-8fd4eaee6b9a" providerId="AD" clId="Web-{A1868804-AA9D-75BB-2E2B-29C4913CA009}" dt="2024-10-21T17:13:22.801" v="437"/>
          <ac:spMkLst>
            <pc:docMk/>
            <pc:sldMk cId="3422155343" sldId="389"/>
            <ac:spMk id="24" creationId="{D064F4F4-2329-7D64-BA3D-629D7917DB60}"/>
          </ac:spMkLst>
        </pc:spChg>
        <pc:spChg chg="add mod">
          <ac:chgData name="DeWitt, Peter" userId="S::peter.dewitt@cuanschutz.edu::d62b39c4-d2df-4eb0-aa71-8fd4eaee6b9a" providerId="AD" clId="Web-{A1868804-AA9D-75BB-2E2B-29C4913CA009}" dt="2024-10-21T17:13:22.817" v="438"/>
          <ac:spMkLst>
            <pc:docMk/>
            <pc:sldMk cId="3422155343" sldId="389"/>
            <ac:spMk id="25" creationId="{95318C9C-F5CC-0F9E-5C17-4D5180D42D5F}"/>
          </ac:spMkLst>
        </pc:spChg>
        <pc:spChg chg="add mod">
          <ac:chgData name="DeWitt, Peter" userId="S::peter.dewitt@cuanschutz.edu::d62b39c4-d2df-4eb0-aa71-8fd4eaee6b9a" providerId="AD" clId="Web-{A1868804-AA9D-75BB-2E2B-29C4913CA009}" dt="2024-10-21T17:15:19.535" v="487" actId="1076"/>
          <ac:spMkLst>
            <pc:docMk/>
            <pc:sldMk cId="3422155343" sldId="389"/>
            <ac:spMk id="29" creationId="{1E52F0CE-E6D8-33E0-8446-88ACD46F0154}"/>
          </ac:spMkLst>
        </pc:spChg>
        <pc:spChg chg="add mod">
          <ac:chgData name="DeWitt, Peter" userId="S::peter.dewitt@cuanschutz.edu::d62b39c4-d2df-4eb0-aa71-8fd4eaee6b9a" providerId="AD" clId="Web-{A1868804-AA9D-75BB-2E2B-29C4913CA009}" dt="2024-10-21T17:15:23.035" v="488" actId="1076"/>
          <ac:spMkLst>
            <pc:docMk/>
            <pc:sldMk cId="3422155343" sldId="389"/>
            <ac:spMk id="31" creationId="{02B06B75-2D76-834A-4F30-75A76FC1BB28}"/>
          </ac:spMkLst>
        </pc:spChg>
        <pc:spChg chg="add mod">
          <ac:chgData name="DeWitt, Peter" userId="S::peter.dewitt@cuanschutz.edu::d62b39c4-d2df-4eb0-aa71-8fd4eaee6b9a" providerId="AD" clId="Web-{A1868804-AA9D-75BB-2E2B-29C4913CA009}" dt="2024-10-21T17:17:13.363" v="498" actId="14100"/>
          <ac:spMkLst>
            <pc:docMk/>
            <pc:sldMk cId="3422155343" sldId="389"/>
            <ac:spMk id="32" creationId="{BA738BC6-B9D2-CC6F-A1E2-E1557CE8D6B5}"/>
          </ac:spMkLst>
        </pc:spChg>
        <pc:spChg chg="add mod">
          <ac:chgData name="DeWitt, Peter" userId="S::peter.dewitt@cuanschutz.edu::d62b39c4-d2df-4eb0-aa71-8fd4eaee6b9a" providerId="AD" clId="Web-{A1868804-AA9D-75BB-2E2B-29C4913CA009}" dt="2024-10-21T17:17:51.472" v="506" actId="1076"/>
          <ac:spMkLst>
            <pc:docMk/>
            <pc:sldMk cId="3422155343" sldId="389"/>
            <ac:spMk id="33" creationId="{B4359DB5-E15B-A2C2-24C4-A665C7090790}"/>
          </ac:spMkLst>
        </pc:spChg>
        <pc:picChg chg="add mod">
          <ac:chgData name="DeWitt, Peter" userId="S::peter.dewitt@cuanschutz.edu::d62b39c4-d2df-4eb0-aa71-8fd4eaee6b9a" providerId="AD" clId="Web-{A1868804-AA9D-75BB-2E2B-29C4913CA009}" dt="2024-10-21T17:12:13.880" v="420" actId="1076"/>
          <ac:picMkLst>
            <pc:docMk/>
            <pc:sldMk cId="3422155343" sldId="389"/>
            <ac:picMk id="7" creationId="{691C5AAE-54FA-A403-354C-F1A752A618F5}"/>
          </ac:picMkLst>
        </pc:picChg>
        <pc:picChg chg="add mod">
          <ac:chgData name="DeWitt, Peter" userId="S::peter.dewitt@cuanschutz.edu::d62b39c4-d2df-4eb0-aa71-8fd4eaee6b9a" providerId="AD" clId="Web-{A1868804-AA9D-75BB-2E2B-29C4913CA009}" dt="2024-10-21T17:15:51.973" v="493" actId="1076"/>
          <ac:picMkLst>
            <pc:docMk/>
            <pc:sldMk cId="3422155343" sldId="389"/>
            <ac:picMk id="8" creationId="{C4DF3C48-0EEF-1347-C83E-F1A2C51333F4}"/>
          </ac:picMkLst>
        </pc:picChg>
        <pc:picChg chg="add del mod">
          <ac:chgData name="DeWitt, Peter" userId="S::peter.dewitt@cuanschutz.edu::d62b39c4-d2df-4eb0-aa71-8fd4eaee6b9a" providerId="AD" clId="Web-{A1868804-AA9D-75BB-2E2B-29C4913CA009}" dt="2024-10-21T16:56:52.680" v="284"/>
          <ac:picMkLst>
            <pc:docMk/>
            <pc:sldMk cId="3422155343" sldId="389"/>
            <ac:picMk id="9" creationId="{CDDA3422-B56A-C6DA-21E8-C226F4CA7C79}"/>
          </ac:picMkLst>
        </pc:picChg>
        <pc:picChg chg="add mod">
          <ac:chgData name="DeWitt, Peter" userId="S::peter.dewitt@cuanschutz.edu::d62b39c4-d2df-4eb0-aa71-8fd4eaee6b9a" providerId="AD" clId="Web-{A1868804-AA9D-75BB-2E2B-29C4913CA009}" dt="2024-10-21T17:15:45.863" v="492" actId="1076"/>
          <ac:picMkLst>
            <pc:docMk/>
            <pc:sldMk cId="3422155343" sldId="389"/>
            <ac:picMk id="10" creationId="{29617C8E-297A-4BCE-99EA-8D29D51F98FF}"/>
          </ac:picMkLst>
        </pc:picChg>
        <pc:picChg chg="add mod">
          <ac:chgData name="DeWitt, Peter" userId="S::peter.dewitt@cuanschutz.edu::d62b39c4-d2df-4eb0-aa71-8fd4eaee6b9a" providerId="AD" clId="Web-{A1868804-AA9D-75BB-2E2B-29C4913CA009}" dt="2024-10-21T17:01:01.273" v="318" actId="1076"/>
          <ac:picMkLst>
            <pc:docMk/>
            <pc:sldMk cId="3422155343" sldId="389"/>
            <ac:picMk id="11" creationId="{DB04A518-8EEC-EAB4-D95F-229D417C9181}"/>
          </ac:picMkLst>
        </pc:picChg>
        <pc:picChg chg="add mod">
          <ac:chgData name="DeWitt, Peter" userId="S::peter.dewitt@cuanschutz.edu::d62b39c4-d2df-4eb0-aa71-8fd4eaee6b9a" providerId="AD" clId="Web-{A1868804-AA9D-75BB-2E2B-29C4913CA009}" dt="2024-10-21T17:00:05.648" v="305" actId="1076"/>
          <ac:picMkLst>
            <pc:docMk/>
            <pc:sldMk cId="3422155343" sldId="389"/>
            <ac:picMk id="12" creationId="{E4D54B32-2243-19AE-626E-D375EF8FBDB1}"/>
          </ac:picMkLst>
        </pc:picChg>
        <pc:picChg chg="add mod">
          <ac:chgData name="DeWitt, Peter" userId="S::peter.dewitt@cuanschutz.edu::d62b39c4-d2df-4eb0-aa71-8fd4eaee6b9a" providerId="AD" clId="Web-{A1868804-AA9D-75BB-2E2B-29C4913CA009}" dt="2024-10-21T17:15:42.301" v="491" actId="1076"/>
          <ac:picMkLst>
            <pc:docMk/>
            <pc:sldMk cId="3422155343" sldId="389"/>
            <ac:picMk id="13" creationId="{8C439FC1-2033-006B-3902-A41DF9E2D56F}"/>
          </ac:picMkLst>
        </pc:picChg>
        <pc:picChg chg="add mod">
          <ac:chgData name="DeWitt, Peter" userId="S::peter.dewitt@cuanschutz.edu::d62b39c4-d2df-4eb0-aa71-8fd4eaee6b9a" providerId="AD" clId="Web-{A1868804-AA9D-75BB-2E2B-29C4913CA009}" dt="2024-10-21T17:17:32.285" v="502" actId="1076"/>
          <ac:picMkLst>
            <pc:docMk/>
            <pc:sldMk cId="3422155343" sldId="389"/>
            <ac:picMk id="14" creationId="{290DBF6E-3EA3-1D1A-0E0D-995EEF5BB855}"/>
          </ac:picMkLst>
        </pc:picChg>
        <pc:cxnChg chg="add mod">
          <ac:chgData name="DeWitt, Peter" userId="S::peter.dewitt@cuanschutz.edu::d62b39c4-d2df-4eb0-aa71-8fd4eaee6b9a" providerId="AD" clId="Web-{A1868804-AA9D-75BB-2E2B-29C4913CA009}" dt="2024-10-21T17:12:31.348" v="424" actId="14100"/>
          <ac:cxnSpMkLst>
            <pc:docMk/>
            <pc:sldMk cId="3422155343" sldId="389"/>
            <ac:cxnSpMk id="26" creationId="{86DE7E2D-5445-FFDA-0160-C27B4C7EEB53}"/>
          </ac:cxnSpMkLst>
        </pc:cxnChg>
        <pc:cxnChg chg="add mod">
          <ac:chgData name="DeWitt, Peter" userId="S::peter.dewitt@cuanschutz.edu::d62b39c4-d2df-4eb0-aa71-8fd4eaee6b9a" providerId="AD" clId="Web-{A1868804-AA9D-75BB-2E2B-29C4913CA009}" dt="2024-10-21T17:12:43.958" v="427" actId="14100"/>
          <ac:cxnSpMkLst>
            <pc:docMk/>
            <pc:sldMk cId="3422155343" sldId="389"/>
            <ac:cxnSpMk id="27" creationId="{923E063F-5DB8-4735-B6D4-100E1791C37F}"/>
          </ac:cxnSpMkLst>
        </pc:cxnChg>
        <pc:cxnChg chg="add mod">
          <ac:chgData name="DeWitt, Peter" userId="S::peter.dewitt@cuanschutz.edu::d62b39c4-d2df-4eb0-aa71-8fd4eaee6b9a" providerId="AD" clId="Web-{A1868804-AA9D-75BB-2E2B-29C4913CA009}" dt="2024-10-21T17:12:53.411" v="430" actId="14100"/>
          <ac:cxnSpMkLst>
            <pc:docMk/>
            <pc:sldMk cId="3422155343" sldId="389"/>
            <ac:cxnSpMk id="28" creationId="{5F412C13-5785-DA57-8D97-528D9BD08CAE}"/>
          </ac:cxnSpMkLst>
        </pc:cxnChg>
        <pc:cxnChg chg="add mod">
          <ac:chgData name="DeWitt, Peter" userId="S::peter.dewitt@cuanschutz.edu::d62b39c4-d2df-4eb0-aa71-8fd4eaee6b9a" providerId="AD" clId="Web-{A1868804-AA9D-75BB-2E2B-29C4913CA009}" dt="2024-10-21T17:15:32.301" v="490" actId="14100"/>
          <ac:cxnSpMkLst>
            <pc:docMk/>
            <pc:sldMk cId="3422155343" sldId="389"/>
            <ac:cxnSpMk id="30" creationId="{9034979C-A48A-6B3C-39DC-56D2D2020BFE}"/>
          </ac:cxnSpMkLst>
        </pc:cxnChg>
      </pc:sldChg>
      <pc:sldChg chg="addSp delSp modSp add mod replId">
        <pc:chgData name="DeWitt, Peter" userId="S::peter.dewitt@cuanschutz.edu::d62b39c4-d2df-4eb0-aa71-8fd4eaee6b9a" providerId="AD" clId="Web-{A1868804-AA9D-75BB-2E2B-29C4913CA009}" dt="2024-10-21T20:03:30.112" v="1219"/>
        <pc:sldMkLst>
          <pc:docMk/>
          <pc:sldMk cId="3469781848" sldId="390"/>
        </pc:sldMkLst>
        <pc:spChg chg="add mod">
          <ac:chgData name="DeWitt, Peter" userId="S::peter.dewitt@cuanschutz.edu::d62b39c4-d2df-4eb0-aa71-8fd4eaee6b9a" providerId="AD" clId="Web-{A1868804-AA9D-75BB-2E2B-29C4913CA009}" dt="2024-10-21T17:22:47.362" v="555" actId="20577"/>
          <ac:spMkLst>
            <pc:docMk/>
            <pc:sldMk cId="3469781848" sldId="390"/>
            <ac:spMk id="5" creationId="{7280C9C9-637F-2DEA-8E0D-E886A685DD29}"/>
          </ac:spMkLst>
        </pc:spChg>
        <pc:spChg chg="del">
          <ac:chgData name="DeWitt, Peter" userId="S::peter.dewitt@cuanschutz.edu::d62b39c4-d2df-4eb0-aa71-8fd4eaee6b9a" providerId="AD" clId="Web-{A1868804-AA9D-75BB-2E2B-29C4913CA009}" dt="2024-10-21T17:19:29.441" v="509"/>
          <ac:spMkLst>
            <pc:docMk/>
            <pc:sldMk cId="3469781848" sldId="390"/>
            <ac:spMk id="15" creationId="{DFBB3738-66C7-8A5F-9E57-BA7663601A44}"/>
          </ac:spMkLst>
        </pc:spChg>
        <pc:spChg chg="del mod">
          <ac:chgData name="DeWitt, Peter" userId="S::peter.dewitt@cuanschutz.edu::d62b39c4-d2df-4eb0-aa71-8fd4eaee6b9a" providerId="AD" clId="Web-{A1868804-AA9D-75BB-2E2B-29C4913CA009}" dt="2024-10-21T17:19:39.331" v="519"/>
          <ac:spMkLst>
            <pc:docMk/>
            <pc:sldMk cId="3469781848" sldId="390"/>
            <ac:spMk id="16" creationId="{DE36DD1D-EAD8-9EDB-F600-01C95D5CF59A}"/>
          </ac:spMkLst>
        </pc:spChg>
        <pc:spChg chg="mod">
          <ac:chgData name="DeWitt, Peter" userId="S::peter.dewitt@cuanschutz.edu::d62b39c4-d2df-4eb0-aa71-8fd4eaee6b9a" providerId="AD" clId="Web-{A1868804-AA9D-75BB-2E2B-29C4913CA009}" dt="2024-10-21T17:20:50.456" v="526" actId="1076"/>
          <ac:spMkLst>
            <pc:docMk/>
            <pc:sldMk cId="3469781848" sldId="390"/>
            <ac:spMk id="18" creationId="{2BBDE6B8-4475-5486-0B49-E6B8EDFDC1F4}"/>
          </ac:spMkLst>
        </pc:spChg>
        <pc:spChg chg="mod">
          <ac:chgData name="DeWitt, Peter" userId="S::peter.dewitt@cuanschutz.edu::d62b39c4-d2df-4eb0-aa71-8fd4eaee6b9a" providerId="AD" clId="Web-{A1868804-AA9D-75BB-2E2B-29C4913CA009}" dt="2024-10-21T17:21:18.643" v="533" actId="1076"/>
          <ac:spMkLst>
            <pc:docMk/>
            <pc:sldMk cId="3469781848" sldId="390"/>
            <ac:spMk id="19" creationId="{704D6D9D-A58B-5773-E418-2AA18484F0E5}"/>
          </ac:spMkLst>
        </pc:spChg>
        <pc:spChg chg="mod">
          <ac:chgData name="DeWitt, Peter" userId="S::peter.dewitt@cuanschutz.edu::d62b39c4-d2df-4eb0-aa71-8fd4eaee6b9a" providerId="AD" clId="Web-{A1868804-AA9D-75BB-2E2B-29C4913CA009}" dt="2024-10-21T17:21:23.440" v="534" actId="1076"/>
          <ac:spMkLst>
            <pc:docMk/>
            <pc:sldMk cId="3469781848" sldId="390"/>
            <ac:spMk id="20" creationId="{2E34C667-8DBB-6E9A-7529-97BEDDEC97C3}"/>
          </ac:spMkLst>
        </pc:spChg>
        <pc:spChg chg="mod">
          <ac:chgData name="DeWitt, Peter" userId="S::peter.dewitt@cuanschutz.edu::d62b39c4-d2df-4eb0-aa71-8fd4eaee6b9a" providerId="AD" clId="Web-{A1868804-AA9D-75BB-2E2B-29C4913CA009}" dt="2024-10-21T17:21:12.565" v="531" actId="1076"/>
          <ac:spMkLst>
            <pc:docMk/>
            <pc:sldMk cId="3469781848" sldId="390"/>
            <ac:spMk id="21" creationId="{B9A8C820-3558-61E8-8093-5F9D3AA82EA5}"/>
          </ac:spMkLst>
        </pc:spChg>
        <pc:spChg chg="mod">
          <ac:chgData name="DeWitt, Peter" userId="S::peter.dewitt@cuanschutz.edu::d62b39c4-d2df-4eb0-aa71-8fd4eaee6b9a" providerId="AD" clId="Web-{A1868804-AA9D-75BB-2E2B-29C4913CA009}" dt="2024-10-21T17:21:04.878" v="530" actId="14100"/>
          <ac:spMkLst>
            <pc:docMk/>
            <pc:sldMk cId="3469781848" sldId="390"/>
            <ac:spMk id="22" creationId="{6D412C18-972C-A619-36BF-A2578BD6607B}"/>
          </ac:spMkLst>
        </pc:spChg>
        <pc:spChg chg="mod">
          <ac:chgData name="DeWitt, Peter" userId="S::peter.dewitt@cuanschutz.edu::d62b39c4-d2df-4eb0-aa71-8fd4eaee6b9a" providerId="AD" clId="Web-{A1868804-AA9D-75BB-2E2B-29C4913CA009}" dt="2024-10-21T17:20:58.034" v="528" actId="14100"/>
          <ac:spMkLst>
            <pc:docMk/>
            <pc:sldMk cId="3469781848" sldId="390"/>
            <ac:spMk id="23" creationId="{3E405E09-B24B-10A8-B15E-DC565D3EBD6E}"/>
          </ac:spMkLst>
        </pc:spChg>
        <pc:spChg chg="mod">
          <ac:chgData name="DeWitt, Peter" userId="S::peter.dewitt@cuanschutz.edu::d62b39c4-d2df-4eb0-aa71-8fd4eaee6b9a" providerId="AD" clId="Web-{A1868804-AA9D-75BB-2E2B-29C4913CA009}" dt="2024-10-21T17:21:32.065" v="536" actId="14100"/>
          <ac:spMkLst>
            <pc:docMk/>
            <pc:sldMk cId="3469781848" sldId="390"/>
            <ac:spMk id="24" creationId="{D064F4F4-2329-7D64-BA3D-629D7917DB60}"/>
          </ac:spMkLst>
        </pc:spChg>
        <pc:spChg chg="del">
          <ac:chgData name="DeWitt, Peter" userId="S::peter.dewitt@cuanschutz.edu::d62b39c4-d2df-4eb0-aa71-8fd4eaee6b9a" providerId="AD" clId="Web-{A1868804-AA9D-75BB-2E2B-29C4913CA009}" dt="2024-10-21T17:19:32.894" v="512"/>
          <ac:spMkLst>
            <pc:docMk/>
            <pc:sldMk cId="3469781848" sldId="390"/>
            <ac:spMk id="32" creationId="{BA738BC6-B9D2-CC6F-A1E2-E1557CE8D6B5}"/>
          </ac:spMkLst>
        </pc:spChg>
        <pc:spChg chg="del">
          <ac:chgData name="DeWitt, Peter" userId="S::peter.dewitt@cuanschutz.edu::d62b39c4-d2df-4eb0-aa71-8fd4eaee6b9a" providerId="AD" clId="Web-{A1868804-AA9D-75BB-2E2B-29C4913CA009}" dt="2024-10-21T17:19:36.566" v="517"/>
          <ac:spMkLst>
            <pc:docMk/>
            <pc:sldMk cId="3469781848" sldId="390"/>
            <ac:spMk id="33" creationId="{B4359DB5-E15B-A2C2-24C4-A665C7090790}"/>
          </ac:spMkLst>
        </pc:spChg>
        <pc:picChg chg="add mod ord">
          <ac:chgData name="DeWitt, Peter" userId="S::peter.dewitt@cuanschutz.edu::d62b39c4-d2df-4eb0-aa71-8fd4eaee6b9a" providerId="AD" clId="Web-{A1868804-AA9D-75BB-2E2B-29C4913CA009}" dt="2024-10-21T17:20:46.097" v="525" actId="14100"/>
          <ac:picMkLst>
            <pc:docMk/>
            <pc:sldMk cId="3469781848" sldId="390"/>
            <ac:picMk id="2" creationId="{BD1B7173-70C3-717F-577F-D477FE2BED5F}"/>
          </ac:picMkLst>
        </pc:picChg>
        <pc:picChg chg="del">
          <ac:chgData name="DeWitt, Peter" userId="S::peter.dewitt@cuanschutz.edu::d62b39c4-d2df-4eb0-aa71-8fd4eaee6b9a" providerId="AD" clId="Web-{A1868804-AA9D-75BB-2E2B-29C4913CA009}" dt="2024-10-21T17:19:40.128" v="520"/>
          <ac:picMkLst>
            <pc:docMk/>
            <pc:sldMk cId="3469781848" sldId="390"/>
            <ac:picMk id="7" creationId="{691C5AAE-54FA-A403-354C-F1A752A618F5}"/>
          </ac:picMkLst>
        </pc:picChg>
        <pc:picChg chg="del">
          <ac:chgData name="DeWitt, Peter" userId="S::peter.dewitt@cuanschutz.edu::d62b39c4-d2df-4eb0-aa71-8fd4eaee6b9a" providerId="AD" clId="Web-{A1868804-AA9D-75BB-2E2B-29C4913CA009}" dt="2024-10-21T17:19:30.472" v="510"/>
          <ac:picMkLst>
            <pc:docMk/>
            <pc:sldMk cId="3469781848" sldId="390"/>
            <ac:picMk id="8" creationId="{C4DF3C48-0EEF-1347-C83E-F1A2C51333F4}"/>
          </ac:picMkLst>
        </pc:picChg>
        <pc:picChg chg="del">
          <ac:chgData name="DeWitt, Peter" userId="S::peter.dewitt@cuanschutz.edu::d62b39c4-d2df-4eb0-aa71-8fd4eaee6b9a" providerId="AD" clId="Web-{A1868804-AA9D-75BB-2E2B-29C4913CA009}" dt="2024-10-21T17:19:33.566" v="513"/>
          <ac:picMkLst>
            <pc:docMk/>
            <pc:sldMk cId="3469781848" sldId="390"/>
            <ac:picMk id="10" creationId="{29617C8E-297A-4BCE-99EA-8D29D51F98FF}"/>
          </ac:picMkLst>
        </pc:picChg>
        <pc:picChg chg="del">
          <ac:chgData name="DeWitt, Peter" userId="S::peter.dewitt@cuanschutz.edu::d62b39c4-d2df-4eb0-aa71-8fd4eaee6b9a" providerId="AD" clId="Web-{A1868804-AA9D-75BB-2E2B-29C4913CA009}" dt="2024-10-21T17:19:34.753" v="515"/>
          <ac:picMkLst>
            <pc:docMk/>
            <pc:sldMk cId="3469781848" sldId="390"/>
            <ac:picMk id="11" creationId="{DB04A518-8EEC-EAB4-D95F-229D417C9181}"/>
          </ac:picMkLst>
        </pc:picChg>
        <pc:picChg chg="del">
          <ac:chgData name="DeWitt, Peter" userId="S::peter.dewitt@cuanschutz.edu::d62b39c4-d2df-4eb0-aa71-8fd4eaee6b9a" providerId="AD" clId="Web-{A1868804-AA9D-75BB-2E2B-29C4913CA009}" dt="2024-10-21T17:19:35.300" v="516"/>
          <ac:picMkLst>
            <pc:docMk/>
            <pc:sldMk cId="3469781848" sldId="390"/>
            <ac:picMk id="12" creationId="{E4D54B32-2243-19AE-626E-D375EF8FBDB1}"/>
          </ac:picMkLst>
        </pc:picChg>
        <pc:picChg chg="del">
          <ac:chgData name="DeWitt, Peter" userId="S::peter.dewitt@cuanschutz.edu::d62b39c4-d2df-4eb0-aa71-8fd4eaee6b9a" providerId="AD" clId="Web-{A1868804-AA9D-75BB-2E2B-29C4913CA009}" dt="2024-10-21T17:19:34.128" v="514"/>
          <ac:picMkLst>
            <pc:docMk/>
            <pc:sldMk cId="3469781848" sldId="390"/>
            <ac:picMk id="13" creationId="{8C439FC1-2033-006B-3902-A41DF9E2D56F}"/>
          </ac:picMkLst>
        </pc:picChg>
        <pc:picChg chg="del">
          <ac:chgData name="DeWitt, Peter" userId="S::peter.dewitt@cuanschutz.edu::d62b39c4-d2df-4eb0-aa71-8fd4eaee6b9a" providerId="AD" clId="Web-{A1868804-AA9D-75BB-2E2B-29C4913CA009}" dt="2024-10-21T17:19:31.097" v="511"/>
          <ac:picMkLst>
            <pc:docMk/>
            <pc:sldMk cId="3469781848" sldId="390"/>
            <ac:picMk id="14" creationId="{290DBF6E-3EA3-1D1A-0E0D-995EEF5BB855}"/>
          </ac:picMkLst>
        </pc:picChg>
        <pc:cxnChg chg="add mod">
          <ac:chgData name="DeWitt, Peter" userId="S::peter.dewitt@cuanschutz.edu::d62b39c4-d2df-4eb0-aa71-8fd4eaee6b9a" providerId="AD" clId="Web-{A1868804-AA9D-75BB-2E2B-29C4913CA009}" dt="2024-10-21T17:22:26.081" v="545"/>
          <ac:cxnSpMkLst>
            <pc:docMk/>
            <pc:sldMk cId="3469781848" sldId="390"/>
            <ac:cxnSpMk id="3" creationId="{773C7ED3-87AB-895C-9D28-B68A71424754}"/>
          </ac:cxnSpMkLst>
        </pc:cxnChg>
        <pc:cxnChg chg="add mod">
          <ac:chgData name="DeWitt, Peter" userId="S::peter.dewitt@cuanschutz.edu::d62b39c4-d2df-4eb0-aa71-8fd4eaee6b9a" providerId="AD" clId="Web-{A1868804-AA9D-75BB-2E2B-29C4913CA009}" dt="2024-10-21T17:22:56.190" v="558" actId="14100"/>
          <ac:cxnSpMkLst>
            <pc:docMk/>
            <pc:sldMk cId="3469781848" sldId="390"/>
            <ac:cxnSpMk id="4" creationId="{03C08DF1-04B7-32AB-2F88-4F88B2E3C590}"/>
          </ac:cxnSpMkLst>
        </pc:cxnChg>
        <pc:cxnChg chg="del">
          <ac:chgData name="DeWitt, Peter" userId="S::peter.dewitt@cuanschutz.edu::d62b39c4-d2df-4eb0-aa71-8fd4eaee6b9a" providerId="AD" clId="Web-{A1868804-AA9D-75BB-2E2B-29C4913CA009}" dt="2024-10-21T17:21:39.893" v="538"/>
          <ac:cxnSpMkLst>
            <pc:docMk/>
            <pc:sldMk cId="3469781848" sldId="390"/>
            <ac:cxnSpMk id="26" creationId="{86DE7E2D-5445-FFDA-0160-C27B4C7EEB53}"/>
          </ac:cxnSpMkLst>
        </pc:cxnChg>
        <pc:cxnChg chg="del">
          <ac:chgData name="DeWitt, Peter" userId="S::peter.dewitt@cuanschutz.edu::d62b39c4-d2df-4eb0-aa71-8fd4eaee6b9a" providerId="AD" clId="Web-{A1868804-AA9D-75BB-2E2B-29C4913CA009}" dt="2024-10-21T17:21:42.299" v="539"/>
          <ac:cxnSpMkLst>
            <pc:docMk/>
            <pc:sldMk cId="3469781848" sldId="390"/>
            <ac:cxnSpMk id="27" creationId="{923E063F-5DB8-4735-B6D4-100E1791C37F}"/>
          </ac:cxnSpMkLst>
        </pc:cxnChg>
        <pc:cxnChg chg="mod">
          <ac:chgData name="DeWitt, Peter" userId="S::peter.dewitt@cuanschutz.edu::d62b39c4-d2df-4eb0-aa71-8fd4eaee6b9a" providerId="AD" clId="Web-{A1868804-AA9D-75BB-2E2B-29C4913CA009}" dt="2024-10-21T17:23:14.908" v="559" actId="14100"/>
          <ac:cxnSpMkLst>
            <pc:docMk/>
            <pc:sldMk cId="3469781848" sldId="390"/>
            <ac:cxnSpMk id="28" creationId="{5F412C13-5785-DA57-8D97-528D9BD08CAE}"/>
          </ac:cxnSpMkLst>
        </pc:cxnChg>
      </pc:sldChg>
      <pc:sldChg chg="addSp delSp modSp new mod ord">
        <pc:chgData name="DeWitt, Peter" userId="S::peter.dewitt@cuanschutz.edu::d62b39c4-d2df-4eb0-aa71-8fd4eaee6b9a" providerId="AD" clId="Web-{A1868804-AA9D-75BB-2E2B-29C4913CA009}" dt="2024-10-21T20:03:30.112" v="1219"/>
        <pc:sldMkLst>
          <pc:docMk/>
          <pc:sldMk cId="3011800959" sldId="391"/>
        </pc:sldMkLst>
        <pc:spChg chg="mod">
          <ac:chgData name="DeWitt, Peter" userId="S::peter.dewitt@cuanschutz.edu::d62b39c4-d2df-4eb0-aa71-8fd4eaee6b9a" providerId="AD" clId="Web-{A1868804-AA9D-75BB-2E2B-29C4913CA009}" dt="2024-10-21T20:02:13.065" v="1204" actId="20577"/>
          <ac:spMkLst>
            <pc:docMk/>
            <pc:sldMk cId="3011800959" sldId="391"/>
            <ac:spMk id="2" creationId="{ACC6D6F2-3925-40F1-F748-6CC7C147D106}"/>
          </ac:spMkLst>
        </pc:spChg>
        <pc:spChg chg="del">
          <ac:chgData name="DeWitt, Peter" userId="S::peter.dewitt@cuanschutz.edu::d62b39c4-d2df-4eb0-aa71-8fd4eaee6b9a" providerId="AD" clId="Web-{A1868804-AA9D-75BB-2E2B-29C4913CA009}" dt="2024-10-21T20:03:05.987" v="1216"/>
          <ac:spMkLst>
            <pc:docMk/>
            <pc:sldMk cId="3011800959" sldId="391"/>
            <ac:spMk id="3" creationId="{032483B1-EEA7-17A8-D0C7-36DD32A9D64F}"/>
          </ac:spMkLst>
        </pc:spChg>
        <pc:spChg chg="del">
          <ac:chgData name="DeWitt, Peter" userId="S::peter.dewitt@cuanschutz.edu::d62b39c4-d2df-4eb0-aa71-8fd4eaee6b9a" providerId="AD" clId="Web-{A1868804-AA9D-75BB-2E2B-29C4913CA009}" dt="2024-10-21T20:03:02.893" v="1215"/>
          <ac:spMkLst>
            <pc:docMk/>
            <pc:sldMk cId="3011800959" sldId="391"/>
            <ac:spMk id="4" creationId="{B9242E9F-E943-86B2-7938-3C7C5B3CD08F}"/>
          </ac:spMkLst>
        </pc:spChg>
        <pc:spChg chg="del">
          <ac:chgData name="DeWitt, Peter" userId="S::peter.dewitt@cuanschutz.edu::d62b39c4-d2df-4eb0-aa71-8fd4eaee6b9a" providerId="AD" clId="Web-{A1868804-AA9D-75BB-2E2B-29C4913CA009}" dt="2024-10-21T20:03:00.628" v="1214"/>
          <ac:spMkLst>
            <pc:docMk/>
            <pc:sldMk cId="3011800959" sldId="391"/>
            <ac:spMk id="5" creationId="{844B9E9A-232E-3E12-BB58-35722F3513E2}"/>
          </ac:spMkLst>
        </pc:spChg>
        <pc:spChg chg="add del">
          <ac:chgData name="DeWitt, Peter" userId="S::peter.dewitt@cuanschutz.edu::d62b39c4-d2df-4eb0-aa71-8fd4eaee6b9a" providerId="AD" clId="Web-{A1868804-AA9D-75BB-2E2B-29C4913CA009}" dt="2024-10-21T20:02:40.362" v="1211"/>
          <ac:spMkLst>
            <pc:docMk/>
            <pc:sldMk cId="3011800959" sldId="391"/>
            <ac:spMk id="6" creationId="{0D70F660-EA22-E132-B0E1-14F841CEEF43}"/>
          </ac:spMkLst>
        </pc:spChg>
        <pc:picChg chg="add del mod ord">
          <ac:chgData name="DeWitt, Peter" userId="S::peter.dewitt@cuanschutz.edu::d62b39c4-d2df-4eb0-aa71-8fd4eaee6b9a" providerId="AD" clId="Web-{A1868804-AA9D-75BB-2E2B-29C4913CA009}" dt="2024-10-21T20:02:37.675" v="1210"/>
          <ac:picMkLst>
            <pc:docMk/>
            <pc:sldMk cId="3011800959" sldId="391"/>
            <ac:picMk id="7" creationId="{9CC62CA8-B7E3-5DF4-9D7A-9877D0B5C9E6}"/>
          </ac:picMkLst>
        </pc:picChg>
        <pc:picChg chg="add mod">
          <ac:chgData name="DeWitt, Peter" userId="S::peter.dewitt@cuanschutz.edu::d62b39c4-d2df-4eb0-aa71-8fd4eaee6b9a" providerId="AD" clId="Web-{A1868804-AA9D-75BB-2E2B-29C4913CA009}" dt="2024-10-21T20:03:20.003" v="1218" actId="1076"/>
          <ac:picMkLst>
            <pc:docMk/>
            <pc:sldMk cId="3011800959" sldId="391"/>
            <ac:picMk id="8" creationId="{34012190-0673-CEA8-BAE5-434EB8902844}"/>
          </ac:picMkLst>
        </pc:picChg>
      </pc:sldChg>
      <pc:sldChg chg="addSp delSp modSp add replId">
        <pc:chgData name="DeWitt, Peter" userId="S::peter.dewitt@cuanschutz.edu::d62b39c4-d2df-4eb0-aa71-8fd4eaee6b9a" providerId="AD" clId="Web-{A1868804-AA9D-75BB-2E2B-29C4913CA009}" dt="2024-10-21T20:04:53.268" v="1232"/>
        <pc:sldMkLst>
          <pc:docMk/>
          <pc:sldMk cId="3684173880" sldId="392"/>
        </pc:sldMkLst>
        <pc:spChg chg="add mod">
          <ac:chgData name="DeWitt, Peter" userId="S::peter.dewitt@cuanschutz.edu::d62b39c4-d2df-4eb0-aa71-8fd4eaee6b9a" providerId="AD" clId="Web-{A1868804-AA9D-75BB-2E2B-29C4913CA009}" dt="2024-10-21T20:04:53.268" v="1232"/>
          <ac:spMkLst>
            <pc:docMk/>
            <pc:sldMk cId="3684173880" sldId="392"/>
            <ac:spMk id="3" creationId="{70DBAC3E-EB76-1089-72C9-F02BF68FB45C}"/>
          </ac:spMkLst>
        </pc:spChg>
        <pc:picChg chg="del">
          <ac:chgData name="DeWitt, Peter" userId="S::peter.dewitt@cuanschutz.edu::d62b39c4-d2df-4eb0-aa71-8fd4eaee6b9a" providerId="AD" clId="Web-{A1868804-AA9D-75BB-2E2B-29C4913CA009}" dt="2024-10-21T20:04:07.628" v="1221"/>
          <ac:picMkLst>
            <pc:docMk/>
            <pc:sldMk cId="3684173880" sldId="392"/>
            <ac:picMk id="8" creationId="{34012190-0673-CEA8-BAE5-434EB8902844}"/>
          </ac:picMkLst>
        </pc:picChg>
      </pc:sldChg>
      <pc:sldMasterChg chg="mod setBg addSldLayout modSldLayout">
        <pc:chgData name="DeWitt, Peter" userId="S::peter.dewitt@cuanschutz.edu::d62b39c4-d2df-4eb0-aa71-8fd4eaee6b9a" providerId="AD" clId="Web-{A1868804-AA9D-75BB-2E2B-29C4913CA009}" dt="2024-10-21T20:03:30.112" v="1219"/>
        <pc:sldMasterMkLst>
          <pc:docMk/>
          <pc:sldMasterMk cId="2460954070" sldId="2147483660"/>
        </pc:sldMasterMkLst>
        <pc:sldLayoutChg chg="mod">
          <pc:chgData name="DeWitt, Peter" userId="S::peter.dewitt@cuanschutz.edu::d62b39c4-d2df-4eb0-aa71-8fd4eaee6b9a" providerId="AD" clId="Web-{A1868804-AA9D-75BB-2E2B-29C4913CA009}" dt="2024-10-21T20:03:30.112" v="1219"/>
          <pc:sldLayoutMkLst>
            <pc:docMk/>
            <pc:sldMasterMk cId="2460954070" sldId="2147483660"/>
            <pc:sldLayoutMk cId="2385387890" sldId="2147483661"/>
          </pc:sldLayoutMkLst>
        </pc:sldLayoutChg>
        <pc:sldLayoutChg chg="mod">
          <pc:chgData name="DeWitt, Peter" userId="S::peter.dewitt@cuanschutz.edu::d62b39c4-d2df-4eb0-aa71-8fd4eaee6b9a" providerId="AD" clId="Web-{A1868804-AA9D-75BB-2E2B-29C4913CA009}" dt="2024-10-21T20:03:30.112" v="1219"/>
          <pc:sldLayoutMkLst>
            <pc:docMk/>
            <pc:sldMasterMk cId="2460954070" sldId="2147483660"/>
            <pc:sldLayoutMk cId="949138452" sldId="2147483662"/>
          </pc:sldLayoutMkLst>
        </pc:sldLayoutChg>
        <pc:sldLayoutChg chg="mod">
          <pc:chgData name="DeWitt, Peter" userId="S::peter.dewitt@cuanschutz.edu::d62b39c4-d2df-4eb0-aa71-8fd4eaee6b9a" providerId="AD" clId="Web-{A1868804-AA9D-75BB-2E2B-29C4913CA009}" dt="2024-10-21T20:03:30.112" v="1219"/>
          <pc:sldLayoutMkLst>
            <pc:docMk/>
            <pc:sldMasterMk cId="2460954070" sldId="2147483660"/>
            <pc:sldLayoutMk cId="2591524520" sldId="2147483663"/>
          </pc:sldLayoutMkLst>
        </pc:sldLayoutChg>
        <pc:sldLayoutChg chg="mod">
          <pc:chgData name="DeWitt, Peter" userId="S::peter.dewitt@cuanschutz.edu::d62b39c4-d2df-4eb0-aa71-8fd4eaee6b9a" providerId="AD" clId="Web-{A1868804-AA9D-75BB-2E2B-29C4913CA009}" dt="2024-10-21T20:03:30.112" v="1219"/>
          <pc:sldLayoutMkLst>
            <pc:docMk/>
            <pc:sldMasterMk cId="2460954070" sldId="2147483660"/>
            <pc:sldLayoutMk cId="1203092039" sldId="2147483664"/>
          </pc:sldLayoutMkLst>
        </pc:sldLayoutChg>
        <pc:sldLayoutChg chg="mod">
          <pc:chgData name="DeWitt, Peter" userId="S::peter.dewitt@cuanschutz.edu::d62b39c4-d2df-4eb0-aa71-8fd4eaee6b9a" providerId="AD" clId="Web-{A1868804-AA9D-75BB-2E2B-29C4913CA009}" dt="2024-10-21T20:03:30.112" v="1219"/>
          <pc:sldLayoutMkLst>
            <pc:docMk/>
            <pc:sldMasterMk cId="2460954070" sldId="2147483660"/>
            <pc:sldLayoutMk cId="3733172339" sldId="2147483665"/>
          </pc:sldLayoutMkLst>
        </pc:sldLayoutChg>
        <pc:sldLayoutChg chg="mod">
          <pc:chgData name="DeWitt, Peter" userId="S::peter.dewitt@cuanschutz.edu::d62b39c4-d2df-4eb0-aa71-8fd4eaee6b9a" providerId="AD" clId="Web-{A1868804-AA9D-75BB-2E2B-29C4913CA009}" dt="2024-10-21T20:03:30.112" v="1219"/>
          <pc:sldLayoutMkLst>
            <pc:docMk/>
            <pc:sldMasterMk cId="2460954070" sldId="2147483660"/>
            <pc:sldLayoutMk cId="3210312558" sldId="2147483666"/>
          </pc:sldLayoutMkLst>
        </pc:sldLayoutChg>
        <pc:sldLayoutChg chg="mod">
          <pc:chgData name="DeWitt, Peter" userId="S::peter.dewitt@cuanschutz.edu::d62b39c4-d2df-4eb0-aa71-8fd4eaee6b9a" providerId="AD" clId="Web-{A1868804-AA9D-75BB-2E2B-29C4913CA009}" dt="2024-10-21T20:03:30.112" v="1219"/>
          <pc:sldLayoutMkLst>
            <pc:docMk/>
            <pc:sldMasterMk cId="2460954070" sldId="2147483660"/>
            <pc:sldLayoutMk cId="3146388984" sldId="2147483667"/>
          </pc:sldLayoutMkLst>
        </pc:sldLayoutChg>
        <pc:sldLayoutChg chg="mod">
          <pc:chgData name="DeWitt, Peter" userId="S::peter.dewitt@cuanschutz.edu::d62b39c4-d2df-4eb0-aa71-8fd4eaee6b9a" providerId="AD" clId="Web-{A1868804-AA9D-75BB-2E2B-29C4913CA009}" dt="2024-10-21T20:03:30.112" v="1219"/>
          <pc:sldLayoutMkLst>
            <pc:docMk/>
            <pc:sldMasterMk cId="2460954070" sldId="2147483660"/>
            <pc:sldLayoutMk cId="3171841454" sldId="2147483668"/>
          </pc:sldLayoutMkLst>
        </pc:sldLayoutChg>
        <pc:sldLayoutChg chg="mod">
          <pc:chgData name="DeWitt, Peter" userId="S::peter.dewitt@cuanschutz.edu::d62b39c4-d2df-4eb0-aa71-8fd4eaee6b9a" providerId="AD" clId="Web-{A1868804-AA9D-75BB-2E2B-29C4913CA009}" dt="2024-10-21T20:03:30.112" v="1219"/>
          <pc:sldLayoutMkLst>
            <pc:docMk/>
            <pc:sldMasterMk cId="2460954070" sldId="2147483660"/>
            <pc:sldLayoutMk cId="1718958274" sldId="2147483669"/>
          </pc:sldLayoutMkLst>
        </pc:sldLayoutChg>
        <pc:sldLayoutChg chg="mod">
          <pc:chgData name="DeWitt, Peter" userId="S::peter.dewitt@cuanschutz.edu::d62b39c4-d2df-4eb0-aa71-8fd4eaee6b9a" providerId="AD" clId="Web-{A1868804-AA9D-75BB-2E2B-29C4913CA009}" dt="2024-10-21T20:03:30.112" v="1219"/>
          <pc:sldLayoutMkLst>
            <pc:docMk/>
            <pc:sldMasterMk cId="2460954070" sldId="2147483660"/>
            <pc:sldLayoutMk cId="2202905451" sldId="2147483670"/>
          </pc:sldLayoutMkLst>
        </pc:sldLayoutChg>
        <pc:sldLayoutChg chg="mod">
          <pc:chgData name="DeWitt, Peter" userId="S::peter.dewitt@cuanschutz.edu::d62b39c4-d2df-4eb0-aa71-8fd4eaee6b9a" providerId="AD" clId="Web-{A1868804-AA9D-75BB-2E2B-29C4913CA009}" dt="2024-10-21T20:03:30.112" v="1219"/>
          <pc:sldLayoutMkLst>
            <pc:docMk/>
            <pc:sldMasterMk cId="2460954070" sldId="2147483660"/>
            <pc:sldLayoutMk cId="3479445657" sldId="2147483671"/>
          </pc:sldLayoutMkLst>
        </pc:sldLayoutChg>
        <pc:sldLayoutChg chg="add mod">
          <pc:chgData name="DeWitt, Peter" userId="S::peter.dewitt@cuanschutz.edu::d62b39c4-d2df-4eb0-aa71-8fd4eaee6b9a" providerId="AD" clId="Web-{A1868804-AA9D-75BB-2E2B-29C4913CA009}" dt="2024-10-21T20:03:30.112" v="1219"/>
          <pc:sldLayoutMkLst>
            <pc:docMk/>
            <pc:sldMasterMk cId="2460954070" sldId="2147483660"/>
            <pc:sldLayoutMk cId="2152268658" sldId="2147483672"/>
          </pc:sldLayoutMkLst>
        </pc:sldLayoutChg>
        <pc:sldLayoutChg chg="add mod">
          <pc:chgData name="DeWitt, Peter" userId="S::peter.dewitt@cuanschutz.edu::d62b39c4-d2df-4eb0-aa71-8fd4eaee6b9a" providerId="AD" clId="Web-{A1868804-AA9D-75BB-2E2B-29C4913CA009}" dt="2024-10-21T20:03:30.112" v="1219"/>
          <pc:sldLayoutMkLst>
            <pc:docMk/>
            <pc:sldMasterMk cId="2460954070" sldId="2147483660"/>
            <pc:sldLayoutMk cId="3491967832" sldId="2147483674"/>
          </pc:sldLayoutMkLst>
        </pc:sldLayoutChg>
        <pc:sldLayoutChg chg="add mod">
          <pc:chgData name="DeWitt, Peter" userId="S::peter.dewitt@cuanschutz.edu::d62b39c4-d2df-4eb0-aa71-8fd4eaee6b9a" providerId="AD" clId="Web-{A1868804-AA9D-75BB-2E2B-29C4913CA009}" dt="2024-10-21T20:03:30.112" v="1219"/>
          <pc:sldLayoutMkLst>
            <pc:docMk/>
            <pc:sldMasterMk cId="2460954070" sldId="2147483660"/>
            <pc:sldLayoutMk cId="1177545104" sldId="2147483675"/>
          </pc:sldLayoutMkLst>
        </pc:sldLayoutChg>
      </pc:sldMasterChg>
    </pc:docChg>
  </pc:docChgLst>
  <pc:docChgLst>
    <pc:chgData name="DeWitt, Peter" userId="d62b39c4-d2df-4eb0-aa71-8fd4eaee6b9a" providerId="ADAL" clId="{CB37F682-07B2-5245-B99A-28FAB3409908}"/>
    <pc:docChg chg="undo custSel modSld">
      <pc:chgData name="DeWitt, Peter" userId="d62b39c4-d2df-4eb0-aa71-8fd4eaee6b9a" providerId="ADAL" clId="{CB37F682-07B2-5245-B99A-28FAB3409908}" dt="2024-10-24T22:01:20.449" v="2" actId="313"/>
      <pc:docMkLst>
        <pc:docMk/>
      </pc:docMkLst>
      <pc:sldChg chg="modSp mod">
        <pc:chgData name="DeWitt, Peter" userId="d62b39c4-d2df-4eb0-aa71-8fd4eaee6b9a" providerId="ADAL" clId="{CB37F682-07B2-5245-B99A-28FAB3409908}" dt="2024-10-24T21:44:52.406" v="1" actId="20577"/>
        <pc:sldMkLst>
          <pc:docMk/>
          <pc:sldMk cId="3358659587" sldId="258"/>
        </pc:sldMkLst>
        <pc:spChg chg="mod">
          <ac:chgData name="DeWitt, Peter" userId="d62b39c4-d2df-4eb0-aa71-8fd4eaee6b9a" providerId="ADAL" clId="{CB37F682-07B2-5245-B99A-28FAB3409908}" dt="2024-10-24T21:44:52.406" v="1" actId="20577"/>
          <ac:spMkLst>
            <pc:docMk/>
            <pc:sldMk cId="3358659587" sldId="258"/>
            <ac:spMk id="5" creationId="{65F7BDD8-8641-8841-9B92-E853C2D4F027}"/>
          </ac:spMkLst>
        </pc:spChg>
      </pc:sldChg>
      <pc:sldChg chg="modNotesTx">
        <pc:chgData name="DeWitt, Peter" userId="d62b39c4-d2df-4eb0-aa71-8fd4eaee6b9a" providerId="ADAL" clId="{CB37F682-07B2-5245-B99A-28FAB3409908}" dt="2024-10-24T22:01:20.449" v="2" actId="313"/>
        <pc:sldMkLst>
          <pc:docMk/>
          <pc:sldMk cId="3690456156" sldId="398"/>
        </pc:sldMkLst>
      </pc:sldChg>
    </pc:docChg>
  </pc:docChgLst>
</pc:chgInfo>
</file>

<file path=ppt/comments/modernComment_102_C8311403.xml><?xml version="1.0" encoding="utf-8"?>
<p188:cmLst xmlns:a="http://schemas.openxmlformats.org/drawingml/2006/main" xmlns:r="http://schemas.openxmlformats.org/officeDocument/2006/relationships" xmlns:p188="http://schemas.microsoft.com/office/powerpoint/2018/8/main">
  <p188:cm id="{E9DCCD2D-3F2E-6141-8FE0-16377D22E9D9}" authorId="{00847FF7-D9AB-A510-798A-9D23026BE464}" status="resolved" created="2024-10-24T21:45:05.859" complete="100000">
    <ac:txMkLst xmlns:ac="http://schemas.microsoft.com/office/drawing/2013/main/command">
      <pc:docMk xmlns:pc="http://schemas.microsoft.com/office/powerpoint/2013/main/command"/>
      <pc:sldMk xmlns:pc="http://schemas.microsoft.com/office/powerpoint/2013/main/command" cId="3358659587" sldId="258"/>
      <ac:spMk id="5" creationId="{65F7BDD8-8641-8841-9B92-E853C2D4F027}"/>
      <ac:txMk cp="92" len="12">
        <ac:context len="228" hash="1731542022"/>
      </ac:txMk>
    </ac:txMkLst>
    <p188:pos x="7680367" y="2318043"/>
    <p188:replyLst>
      <p188:reply id="{AB846046-A11D-451D-8F48-CC4ACF11B75F}" authorId="{80798AE2-E617-8CDC-8929-35E13A45510E}" created="2024-10-25T14:11:59.631">
        <p188:txBody>
          <a:bodyPr/>
          <a:lstStyle/>
          <a:p>
            <a:r>
              <a:rPr lang="en-US"/>
              <a:t>Sure</a:t>
            </a:r>
          </a:p>
        </p188:txBody>
      </p188:reply>
    </p188:replyLst>
    <p188:txBody>
      <a:bodyPr/>
      <a:lstStyle/>
      <a:p>
        <a:r>
          <a:rPr lang="en-US"/>
          <a:t>Add your degree?</a:t>
        </a:r>
      </a:p>
    </p188:txBody>
  </p188:cm>
</p188:cmLst>
</file>

<file path=ppt/comments/modernComment_18D_1B905D70.xml><?xml version="1.0" encoding="utf-8"?>
<p188:cmLst xmlns:a="http://schemas.openxmlformats.org/drawingml/2006/main" xmlns:r="http://schemas.openxmlformats.org/officeDocument/2006/relationships" xmlns:p188="http://schemas.microsoft.com/office/powerpoint/2018/8/main">
  <p188:cm id="{D030989A-BDFC-394D-A92B-FFCA4346B0DD}" authorId="{00847FF7-D9AB-A510-798A-9D23026BE464}" status="resolved" created="2024-10-24T22:00:51.927" complete="100000">
    <pc:sldMkLst xmlns:pc="http://schemas.microsoft.com/office/powerpoint/2013/main/command">
      <pc:docMk/>
      <pc:sldMk cId="462445936" sldId="397"/>
    </pc:sldMkLst>
    <p188:replyLst>
      <p188:reply id="{BAC674C4-5E0D-49E0-942F-E111B16B124E}" authorId="{80798AE2-E617-8CDC-8929-35E13A45510E}" created="2024-10-25T14:15:57.979">
        <p188:txBody>
          <a:bodyPr/>
          <a:lstStyle/>
          <a:p>
            <a:r>
              <a:rPr lang="en-US"/>
              <a:t>Same table meant that most of the data is the same, but have added some of the new columns to show differences better</a:t>
            </a:r>
          </a:p>
        </p188:txBody>
      </p188:reply>
    </p188:replyLst>
    <p188:txBody>
      <a:bodyPr/>
      <a:lstStyle/>
      <a:p>
        <a:r>
          <a:rPr lang="en-US"/>
          <a:t>Why are is the same table used for each of the four training sets?  I like the red/blue for excluding and including values.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40EF20-633B-4A67-AD26-F8FEEA8AEC0B}" type="datetimeFigureOut">
              <a:t>10/28/2024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06016-75BD-40C4-A1FA-35D70203326E}" type="slidenum">
              <a:t>‹#›</a:t>
            </a:fld>
            <a:endParaRPr lang="en-US"/>
          </a:p>
        </p:txBody>
      </p:sp>
    </p:spTree>
    <p:extLst>
      <p:ext uri="{BB962C8B-B14F-4D97-AF65-F5344CB8AC3E}">
        <p14:creationId xmlns:p14="http://schemas.microsoft.com/office/powerpoint/2010/main" val="1420979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73C8E-43D8-A945-9C93-D69D2B8DC595}" type="slidenum">
              <a:rPr lang="en-US" smtClean="0"/>
              <a:t>1</a:t>
            </a:fld>
            <a:endParaRPr lang="en-US"/>
          </a:p>
        </p:txBody>
      </p:sp>
    </p:spTree>
    <p:extLst>
      <p:ext uri="{BB962C8B-B14F-4D97-AF65-F5344CB8AC3E}">
        <p14:creationId xmlns:p14="http://schemas.microsoft.com/office/powerpoint/2010/main" val="285293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10</a:t>
            </a:fld>
            <a:endParaRPr lang="en-US"/>
          </a:p>
        </p:txBody>
      </p:sp>
    </p:spTree>
    <p:extLst>
      <p:ext uri="{BB962C8B-B14F-4D97-AF65-F5344CB8AC3E}">
        <p14:creationId xmlns:p14="http://schemas.microsoft.com/office/powerpoint/2010/main" val="1868959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11</a:t>
            </a:fld>
            <a:endParaRPr lang="en-US"/>
          </a:p>
        </p:txBody>
      </p:sp>
    </p:spTree>
    <p:extLst>
      <p:ext uri="{BB962C8B-B14F-4D97-AF65-F5344CB8AC3E}">
        <p14:creationId xmlns:p14="http://schemas.microsoft.com/office/powerpoint/2010/main" val="2269806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12</a:t>
            </a:fld>
            <a:endParaRPr lang="en-US"/>
          </a:p>
        </p:txBody>
      </p:sp>
    </p:spTree>
    <p:extLst>
      <p:ext uri="{BB962C8B-B14F-4D97-AF65-F5344CB8AC3E}">
        <p14:creationId xmlns:p14="http://schemas.microsoft.com/office/powerpoint/2010/main" val="2446888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13</a:t>
            </a:fld>
            <a:endParaRPr lang="en-US"/>
          </a:p>
        </p:txBody>
      </p:sp>
    </p:spTree>
    <p:extLst>
      <p:ext uri="{BB962C8B-B14F-4D97-AF65-F5344CB8AC3E}">
        <p14:creationId xmlns:p14="http://schemas.microsoft.com/office/powerpoint/2010/main" val="14534787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14</a:t>
            </a:fld>
            <a:endParaRPr lang="en-US"/>
          </a:p>
        </p:txBody>
      </p:sp>
    </p:spTree>
    <p:extLst>
      <p:ext uri="{BB962C8B-B14F-4D97-AF65-F5344CB8AC3E}">
        <p14:creationId xmlns:p14="http://schemas.microsoft.com/office/powerpoint/2010/main" val="332681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15</a:t>
            </a:fld>
            <a:endParaRPr lang="en-US"/>
          </a:p>
        </p:txBody>
      </p:sp>
    </p:spTree>
    <p:extLst>
      <p:ext uri="{BB962C8B-B14F-4D97-AF65-F5344CB8AC3E}">
        <p14:creationId xmlns:p14="http://schemas.microsoft.com/office/powerpoint/2010/main" val="1832512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16</a:t>
            </a:fld>
            <a:endParaRPr lang="en-US"/>
          </a:p>
        </p:txBody>
      </p:sp>
    </p:spTree>
    <p:extLst>
      <p:ext uri="{BB962C8B-B14F-4D97-AF65-F5344CB8AC3E}">
        <p14:creationId xmlns:p14="http://schemas.microsoft.com/office/powerpoint/2010/main" val="37373685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17</a:t>
            </a:fld>
            <a:endParaRPr lang="en-US"/>
          </a:p>
        </p:txBody>
      </p:sp>
    </p:spTree>
    <p:extLst>
      <p:ext uri="{BB962C8B-B14F-4D97-AF65-F5344CB8AC3E}">
        <p14:creationId xmlns:p14="http://schemas.microsoft.com/office/powerpoint/2010/main" val="452503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18</a:t>
            </a:fld>
            <a:endParaRPr lang="en-US"/>
          </a:p>
        </p:txBody>
      </p:sp>
    </p:spTree>
    <p:extLst>
      <p:ext uri="{BB962C8B-B14F-4D97-AF65-F5344CB8AC3E}">
        <p14:creationId xmlns:p14="http://schemas.microsoft.com/office/powerpoint/2010/main" val="1232942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19</a:t>
            </a:fld>
            <a:endParaRPr lang="en-US"/>
          </a:p>
        </p:txBody>
      </p:sp>
    </p:spTree>
    <p:extLst>
      <p:ext uri="{BB962C8B-B14F-4D97-AF65-F5344CB8AC3E}">
        <p14:creationId xmlns:p14="http://schemas.microsoft.com/office/powerpoint/2010/main" val="3735685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6B06016-75BD-40C4-A1FA-35D70203326E}" type="slidenum">
              <a:rPr lang="en-US" smtClean="0"/>
              <a:t>2</a:t>
            </a:fld>
            <a:endParaRPr lang="en-US"/>
          </a:p>
        </p:txBody>
      </p:sp>
    </p:spTree>
    <p:extLst>
      <p:ext uri="{BB962C8B-B14F-4D97-AF65-F5344CB8AC3E}">
        <p14:creationId xmlns:p14="http://schemas.microsoft.com/office/powerpoint/2010/main" val="18617849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20</a:t>
            </a:fld>
            <a:endParaRPr lang="en-US"/>
          </a:p>
        </p:txBody>
      </p:sp>
    </p:spTree>
    <p:extLst>
      <p:ext uri="{BB962C8B-B14F-4D97-AF65-F5344CB8AC3E}">
        <p14:creationId xmlns:p14="http://schemas.microsoft.com/office/powerpoint/2010/main" val="14079474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21</a:t>
            </a:fld>
            <a:endParaRPr lang="en-US"/>
          </a:p>
        </p:txBody>
      </p:sp>
    </p:spTree>
    <p:extLst>
      <p:ext uri="{BB962C8B-B14F-4D97-AF65-F5344CB8AC3E}">
        <p14:creationId xmlns:p14="http://schemas.microsoft.com/office/powerpoint/2010/main" val="35189283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22</a:t>
            </a:fld>
            <a:endParaRPr lang="en-US"/>
          </a:p>
        </p:txBody>
      </p:sp>
    </p:spTree>
    <p:extLst>
      <p:ext uri="{BB962C8B-B14F-4D97-AF65-F5344CB8AC3E}">
        <p14:creationId xmlns:p14="http://schemas.microsoft.com/office/powerpoint/2010/main" val="3000941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3</a:t>
            </a:fld>
            <a:endParaRPr lang="en-US"/>
          </a:p>
        </p:txBody>
      </p:sp>
    </p:spTree>
    <p:extLst>
      <p:ext uri="{BB962C8B-B14F-4D97-AF65-F5344CB8AC3E}">
        <p14:creationId xmlns:p14="http://schemas.microsoft.com/office/powerpoint/2010/main" val="2192615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4</a:t>
            </a:fld>
            <a:endParaRPr lang="en-US"/>
          </a:p>
        </p:txBody>
      </p:sp>
    </p:spTree>
    <p:extLst>
      <p:ext uri="{BB962C8B-B14F-4D97-AF65-F5344CB8AC3E}">
        <p14:creationId xmlns:p14="http://schemas.microsoft.com/office/powerpoint/2010/main" val="2625833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5</a:t>
            </a:fld>
            <a:endParaRPr lang="en-US"/>
          </a:p>
        </p:txBody>
      </p:sp>
    </p:spTree>
    <p:extLst>
      <p:ext uri="{BB962C8B-B14F-4D97-AF65-F5344CB8AC3E}">
        <p14:creationId xmlns:p14="http://schemas.microsoft.com/office/powerpoint/2010/main" val="714905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solidFill>
                <a:srgbClr val="000000"/>
              </a:solidFill>
              <a:effectLst/>
              <a:latin typeface="Arial" panose="020B0604020202020204" pitchFamily="34" charset="0"/>
              <a:ea typeface="Arial" panose="020B0604020202020204" pitchFamily="34" charset="0"/>
            </a:endParaRPr>
          </a:p>
        </p:txBody>
      </p:sp>
      <p:sp>
        <p:nvSpPr>
          <p:cNvPr id="4" name="Slide Number Placeholder 3"/>
          <p:cNvSpPr>
            <a:spLocks noGrp="1"/>
          </p:cNvSpPr>
          <p:nvPr>
            <p:ph type="sldNum" sz="quarter" idx="5"/>
          </p:nvPr>
        </p:nvSpPr>
        <p:spPr/>
        <p:txBody>
          <a:bodyPr/>
          <a:lstStyle/>
          <a:p>
            <a:fld id="{13573C8E-43D8-A945-9C93-D69D2B8DC595}" type="slidenum">
              <a:rPr lang="en-US" smtClean="0"/>
              <a:t>6</a:t>
            </a:fld>
            <a:endParaRPr lang="en-US"/>
          </a:p>
        </p:txBody>
      </p:sp>
    </p:spTree>
    <p:extLst>
      <p:ext uri="{BB962C8B-B14F-4D97-AF65-F5344CB8AC3E}">
        <p14:creationId xmlns:p14="http://schemas.microsoft.com/office/powerpoint/2010/main" val="4093378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7</a:t>
            </a:fld>
            <a:endParaRPr lang="en-US"/>
          </a:p>
        </p:txBody>
      </p:sp>
    </p:spTree>
    <p:extLst>
      <p:ext uri="{BB962C8B-B14F-4D97-AF65-F5344CB8AC3E}">
        <p14:creationId xmlns:p14="http://schemas.microsoft.com/office/powerpoint/2010/main" val="10442157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8</a:t>
            </a:fld>
            <a:endParaRPr lang="en-US"/>
          </a:p>
        </p:txBody>
      </p:sp>
    </p:spTree>
    <p:extLst>
      <p:ext uri="{BB962C8B-B14F-4D97-AF65-F5344CB8AC3E}">
        <p14:creationId xmlns:p14="http://schemas.microsoft.com/office/powerpoint/2010/main" val="1431292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9</a:t>
            </a:fld>
            <a:endParaRPr lang="en-US"/>
          </a:p>
        </p:txBody>
      </p:sp>
    </p:spTree>
    <p:extLst>
      <p:ext uri="{BB962C8B-B14F-4D97-AF65-F5344CB8AC3E}">
        <p14:creationId xmlns:p14="http://schemas.microsoft.com/office/powerpoint/2010/main" val="1028083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descr="A picture containing sky, outdoor, building&#10;&#10;Description automatically generated">
            <a:extLst>
              <a:ext uri="{FF2B5EF4-FFF2-40B4-BE49-F238E27FC236}">
                <a16:creationId xmlns:a16="http://schemas.microsoft.com/office/drawing/2014/main" id="{6F7D8B11-0DAB-5A1C-73FA-34D91682B616}"/>
              </a:ext>
            </a:extLst>
          </p:cNvPr>
          <p:cNvPicPr>
            <a:picLocks noChangeAspect="1"/>
          </p:cNvPicPr>
          <p:nvPr userDrawn="1"/>
        </p:nvPicPr>
        <p:blipFill rotWithShape="1">
          <a:blip r:embed="rId2"/>
          <a:srcRect l="13975" r="10722"/>
          <a:stretch/>
        </p:blipFill>
        <p:spPr>
          <a:xfrm>
            <a:off x="0" y="-16229"/>
            <a:ext cx="12192000" cy="5977784"/>
          </a:xfrm>
          <a:prstGeom prst="rect">
            <a:avLst/>
          </a:prstGeom>
        </p:spPr>
      </p:pic>
      <p:sp>
        <p:nvSpPr>
          <p:cNvPr id="6" name="Rectangle 5">
            <a:extLst>
              <a:ext uri="{FF2B5EF4-FFF2-40B4-BE49-F238E27FC236}">
                <a16:creationId xmlns:a16="http://schemas.microsoft.com/office/drawing/2014/main" id="{7D23DCEA-A614-9B66-CB92-57EDD4972260}"/>
              </a:ext>
            </a:extLst>
          </p:cNvPr>
          <p:cNvSpPr/>
          <p:nvPr userDrawn="1"/>
        </p:nvSpPr>
        <p:spPr>
          <a:xfrm>
            <a:off x="0" y="883281"/>
            <a:ext cx="7668126" cy="1342554"/>
          </a:xfrm>
          <a:prstGeom prst="rect">
            <a:avLst/>
          </a:prstGeom>
          <a:solidFill>
            <a:srgbClr val="CFB8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b="1">
                <a:solidFill>
                  <a:schemeClr val="bg1">
                    <a:lumMod val="95000"/>
                  </a:schemeClr>
                </a:solidFill>
                <a:latin typeface="Helvetica Neue" panose="02000503000000020004" pitchFamily="2" charset="0"/>
                <a:ea typeface="Helvetica Neue" panose="02000503000000020004" pitchFamily="2" charset="0"/>
                <a:cs typeface="Helvetica Neue" panose="02000503000000020004" pitchFamily="2" charset="0"/>
              </a:rPr>
              <a:t>Title Here</a:t>
            </a:r>
          </a:p>
          <a:p>
            <a:pPr algn="r"/>
            <a:r>
              <a:rPr lang="en-US"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Subtitle Here</a:t>
            </a:r>
            <a:endParaRPr lang="en-US" sz="2000" b="1">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1522686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ulty Senate 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797ACA-64C8-7D40-89A6-029F81442CA3}"/>
              </a:ext>
            </a:extLst>
          </p:cNvPr>
          <p:cNvGrpSpPr/>
          <p:nvPr userDrawn="1"/>
        </p:nvGrpSpPr>
        <p:grpSpPr>
          <a:xfrm>
            <a:off x="600622" y="494100"/>
            <a:ext cx="946988" cy="946988"/>
            <a:chOff x="600622" y="494100"/>
            <a:chExt cx="946988" cy="946988"/>
          </a:xfrm>
        </p:grpSpPr>
        <p:sp>
          <p:nvSpPr>
            <p:cNvPr id="4" name="Oval 3">
              <a:extLst>
                <a:ext uri="{FF2B5EF4-FFF2-40B4-BE49-F238E27FC236}">
                  <a16:creationId xmlns:a16="http://schemas.microsoft.com/office/drawing/2014/main" id="{0FF4B835-26A5-6446-8C81-08408FEF2E79}"/>
                </a:ext>
              </a:extLst>
            </p:cNvPr>
            <p:cNvSpPr/>
            <p:nvPr/>
          </p:nvSpPr>
          <p:spPr>
            <a:xfrm>
              <a:off x="600622" y="494100"/>
              <a:ext cx="946988" cy="946988"/>
            </a:xfrm>
            <a:prstGeom prst="ellipse">
              <a:avLst/>
            </a:prstGeom>
            <a:solidFill>
              <a:schemeClr val="bg1"/>
            </a:solidFill>
            <a:ln w="38100">
              <a:solidFill>
                <a:srgbClr val="CBB37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Megaphone with solid fill">
              <a:extLst>
                <a:ext uri="{FF2B5EF4-FFF2-40B4-BE49-F238E27FC236}">
                  <a16:creationId xmlns:a16="http://schemas.microsoft.com/office/drawing/2014/main" id="{C1B9D8A2-E10E-C240-BB52-98F81707677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65483" y="658960"/>
              <a:ext cx="617266" cy="617266"/>
            </a:xfrm>
            <a:prstGeom prst="rect">
              <a:avLst/>
            </a:prstGeom>
          </p:spPr>
        </p:pic>
      </p:grpSp>
      <p:sp>
        <p:nvSpPr>
          <p:cNvPr id="6" name="Title 1">
            <a:extLst>
              <a:ext uri="{FF2B5EF4-FFF2-40B4-BE49-F238E27FC236}">
                <a16:creationId xmlns:a16="http://schemas.microsoft.com/office/drawing/2014/main" id="{725F7162-D169-464C-AC28-508EBE3089B6}"/>
              </a:ext>
            </a:extLst>
          </p:cNvPr>
          <p:cNvSpPr>
            <a:spLocks noGrp="1"/>
          </p:cNvSpPr>
          <p:nvPr>
            <p:ph type="title" hasCustomPrompt="1"/>
          </p:nvPr>
        </p:nvSpPr>
        <p:spPr>
          <a:xfrm>
            <a:off x="1663829" y="811650"/>
            <a:ext cx="4660243" cy="311888"/>
          </a:xfrm>
          <a:prstGeom prst="rect">
            <a:avLst/>
          </a:prstGeom>
        </p:spPr>
        <p:txBody>
          <a:bodyPr/>
          <a:lstStyle>
            <a:lvl1pPr>
              <a:defRPr sz="2000"/>
            </a:lvl1pPr>
          </a:lstStyle>
          <a:p>
            <a:r>
              <a:rPr lang="en-US"/>
              <a:t>FACULTY SENATE HEADLINE</a:t>
            </a:r>
          </a:p>
        </p:txBody>
      </p:sp>
      <p:sp>
        <p:nvSpPr>
          <p:cNvPr id="7" name="Text Placeholder 17">
            <a:extLst>
              <a:ext uri="{FF2B5EF4-FFF2-40B4-BE49-F238E27FC236}">
                <a16:creationId xmlns:a16="http://schemas.microsoft.com/office/drawing/2014/main" id="{0A904540-C743-F240-9D83-88C35256DDFD}"/>
              </a:ext>
            </a:extLst>
          </p:cNvPr>
          <p:cNvSpPr>
            <a:spLocks noGrp="1"/>
          </p:cNvSpPr>
          <p:nvPr>
            <p:ph type="body" sz="quarter" idx="10" hasCustomPrompt="1"/>
          </p:nvPr>
        </p:nvSpPr>
        <p:spPr>
          <a:xfrm>
            <a:off x="762784" y="1922114"/>
            <a:ext cx="4660243" cy="830997"/>
          </a:xfrm>
          <a:prstGeom prst="rect">
            <a:avLst/>
          </a:prstGeom>
        </p:spPr>
        <p:txBody>
          <a:bodyPr/>
          <a:lstStyle>
            <a:lvl1pPr marL="0" indent="0">
              <a:buNone/>
              <a:defRPr sz="1600" i="0">
                <a:solidFill>
                  <a:schemeClr val="tx1">
                    <a:lumMod val="75000"/>
                    <a:lumOff val="25000"/>
                  </a:schemeClr>
                </a:solidFill>
                <a:latin typeface="Helvetica" pitchFamily="2" charset="0"/>
              </a:defRPr>
            </a:lvl1pPr>
            <a:lvl2pPr marL="457200" indent="0">
              <a:buNone/>
              <a:defRPr sz="1800">
                <a:solidFill>
                  <a:schemeClr val="tx1">
                    <a:lumMod val="75000"/>
                    <a:lumOff val="25000"/>
                  </a:schemeClr>
                </a:solidFill>
              </a:defRPr>
            </a:lvl2pPr>
            <a:lvl3pPr marL="914400" indent="0">
              <a:buNone/>
              <a:defRPr sz="1600">
                <a:solidFill>
                  <a:schemeClr val="tx1">
                    <a:lumMod val="75000"/>
                    <a:lumOff val="25000"/>
                  </a:schemeClr>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a:t>We are a world-class medical destination at the forefront of transformative education, science, medicine, and healthcare. </a:t>
            </a:r>
          </a:p>
        </p:txBody>
      </p:sp>
      <p:sp>
        <p:nvSpPr>
          <p:cNvPr id="8" name="Text Placeholder 19">
            <a:extLst>
              <a:ext uri="{FF2B5EF4-FFF2-40B4-BE49-F238E27FC236}">
                <a16:creationId xmlns:a16="http://schemas.microsoft.com/office/drawing/2014/main" id="{C27EDD35-7F0C-4E41-A6AF-912CBA83E025}"/>
              </a:ext>
            </a:extLst>
          </p:cNvPr>
          <p:cNvSpPr>
            <a:spLocks noGrp="1"/>
          </p:cNvSpPr>
          <p:nvPr>
            <p:ph type="body" sz="quarter" idx="11" hasCustomPrompt="1"/>
          </p:nvPr>
        </p:nvSpPr>
        <p:spPr>
          <a:xfrm>
            <a:off x="762801" y="3278343"/>
            <a:ext cx="4660900" cy="2560637"/>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a:solidFill>
                  <a:schemeClr val="tx1">
                    <a:lumMod val="75000"/>
                    <a:lumOff val="25000"/>
                  </a:schemeClr>
                </a:solidFill>
              </a:defRPr>
            </a:lvl1pPr>
            <a:lvl2pPr marL="457200" indent="0">
              <a:buFont typeface="Arial" panose="020B0604020202020204" pitchFamily="34" charset="0"/>
              <a:buNone/>
              <a:defRPr sz="1600">
                <a:solidFill>
                  <a:schemeClr val="tx1">
                    <a:lumMod val="75000"/>
                    <a:lumOff val="25000"/>
                  </a:schemeClr>
                </a:solidFill>
              </a:defRPr>
            </a:lvl2pPr>
            <a:lvl3pPr marL="914400" indent="0">
              <a:buFont typeface="Arial" panose="020B0604020202020204" pitchFamily="34" charset="0"/>
              <a:buNone/>
              <a:defRPr sz="1600">
                <a:solidFill>
                  <a:schemeClr val="tx1">
                    <a:lumMod val="75000"/>
                    <a:lumOff val="25000"/>
                  </a:schemeClr>
                </a:solidFill>
              </a:defRPr>
            </a:lvl3pPr>
            <a:lvl4pPr marL="1371600" indent="0">
              <a:buFont typeface="Arial" panose="020B0604020202020204" pitchFamily="34" charset="0"/>
              <a:buNone/>
              <a:defRPr sz="1600">
                <a:solidFill>
                  <a:schemeClr val="tx1">
                    <a:lumMod val="75000"/>
                    <a:lumOff val="25000"/>
                  </a:schemeClr>
                </a:solidFill>
              </a:defRPr>
            </a:lvl4pPr>
            <a:lvl5pPr marL="1828800" indent="0">
              <a:buFont typeface="Arial" panose="020B0604020202020204" pitchFamily="34" charset="0"/>
              <a:buNone/>
              <a:defRPr sz="1600">
                <a:solidFill>
                  <a:schemeClr val="tx1">
                    <a:lumMod val="75000"/>
                    <a:lumOff val="25000"/>
                  </a:schemeClr>
                </a:solidFill>
              </a:defRPr>
            </a:lvl5pPr>
          </a:lstStyle>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lvl="0"/>
            <a:endParaRPr lang="en-US"/>
          </a:p>
        </p:txBody>
      </p:sp>
      <p:sp>
        <p:nvSpPr>
          <p:cNvPr id="9" name="Text Placeholder 21">
            <a:extLst>
              <a:ext uri="{FF2B5EF4-FFF2-40B4-BE49-F238E27FC236}">
                <a16:creationId xmlns:a16="http://schemas.microsoft.com/office/drawing/2014/main" id="{62B64F62-B39C-884B-AA09-8D7E8B40FDA4}"/>
              </a:ext>
            </a:extLst>
          </p:cNvPr>
          <p:cNvSpPr>
            <a:spLocks noGrp="1"/>
          </p:cNvSpPr>
          <p:nvPr>
            <p:ph type="body" sz="quarter" idx="12" hasCustomPrompt="1"/>
          </p:nvPr>
        </p:nvSpPr>
        <p:spPr>
          <a:xfrm>
            <a:off x="762784" y="2925183"/>
            <a:ext cx="2700338" cy="330530"/>
          </a:xfrm>
          <a:prstGeom prst="rect">
            <a:avLst/>
          </a:prstGeom>
        </p:spPr>
        <p:txBody>
          <a:bodyPr/>
          <a:lstStyle>
            <a:lvl1pPr marL="0" indent="0">
              <a:buNone/>
              <a:defRPr sz="1600" b="1">
                <a:solidFill>
                  <a:schemeClr val="tx1">
                    <a:lumMod val="75000"/>
                    <a:lumOff val="25000"/>
                  </a:schemeClr>
                </a:solidFill>
              </a:defRPr>
            </a:lvl1pPr>
          </a:lstStyle>
          <a:p>
            <a:pPr lvl="0"/>
            <a:r>
              <a:rPr lang="en-US"/>
              <a:t>SUBHEADING</a:t>
            </a:r>
          </a:p>
        </p:txBody>
      </p:sp>
      <p:sp>
        <p:nvSpPr>
          <p:cNvPr id="11" name="Picture Placeholder 15">
            <a:extLst>
              <a:ext uri="{FF2B5EF4-FFF2-40B4-BE49-F238E27FC236}">
                <a16:creationId xmlns:a16="http://schemas.microsoft.com/office/drawing/2014/main" id="{56B375AC-58B2-7345-BDF1-578A007A55CA}"/>
              </a:ext>
            </a:extLst>
          </p:cNvPr>
          <p:cNvSpPr>
            <a:spLocks noGrp="1"/>
          </p:cNvSpPr>
          <p:nvPr>
            <p:ph type="pic" sz="quarter" idx="13" hasCustomPrompt="1"/>
          </p:nvPr>
        </p:nvSpPr>
        <p:spPr>
          <a:xfrm>
            <a:off x="6555887" y="1"/>
            <a:ext cx="5636113" cy="6857999"/>
          </a:xfrm>
          <a:prstGeom prst="rect">
            <a:avLst/>
          </a:prstGeom>
        </p:spPr>
        <p:txBody>
          <a:bodyPr/>
          <a:lstStyle>
            <a:lvl1pPr marL="0" indent="0" algn="ctr">
              <a:buNone/>
              <a:defRPr sz="1600" i="1">
                <a:solidFill>
                  <a:schemeClr val="bg1">
                    <a:lumMod val="65000"/>
                  </a:schemeClr>
                </a:solidFill>
              </a:defRPr>
            </a:lvl1pPr>
          </a:lstStyle>
          <a:p>
            <a:r>
              <a:rPr lang="en-US"/>
              <a:t>CLICK ICON TO INSERT</a:t>
            </a:r>
            <a:br>
              <a:rPr lang="en-US"/>
            </a:br>
            <a:r>
              <a:rPr lang="en-US"/>
              <a:t>PICTURE OR GRAPHIC</a:t>
            </a:r>
          </a:p>
        </p:txBody>
      </p:sp>
    </p:spTree>
    <p:extLst>
      <p:ext uri="{BB962C8B-B14F-4D97-AF65-F5344CB8AC3E}">
        <p14:creationId xmlns:p14="http://schemas.microsoft.com/office/powerpoint/2010/main" val="1177545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E6203-7543-CE47-8A1E-A889E9113A6F}"/>
              </a:ext>
            </a:extLst>
          </p:cNvPr>
          <p:cNvSpPr>
            <a:spLocks noGrp="1"/>
          </p:cNvSpPr>
          <p:nvPr>
            <p:ph type="title" hasCustomPrompt="1"/>
          </p:nvPr>
        </p:nvSpPr>
        <p:spPr>
          <a:xfrm>
            <a:off x="762785" y="620440"/>
            <a:ext cx="4992556" cy="1325563"/>
          </a:xfrm>
          <a:prstGeom prst="rect">
            <a:avLst/>
          </a:prstGeom>
        </p:spPr>
        <p:txBody>
          <a:bodyPr/>
          <a:lstStyle/>
          <a:p>
            <a:r>
              <a:rPr lang="en-US"/>
              <a:t>HEADING TEXT</a:t>
            </a:r>
            <a:br>
              <a:rPr lang="en-US"/>
            </a:br>
            <a:r>
              <a:rPr lang="en-US"/>
              <a:t>GOES HERE</a:t>
            </a:r>
          </a:p>
        </p:txBody>
      </p:sp>
      <p:sp>
        <p:nvSpPr>
          <p:cNvPr id="18" name="Text Placeholder 17">
            <a:extLst>
              <a:ext uri="{FF2B5EF4-FFF2-40B4-BE49-F238E27FC236}">
                <a16:creationId xmlns:a16="http://schemas.microsoft.com/office/drawing/2014/main" id="{1FC070BE-1FEE-F04B-B456-3EF06CBAAE5B}"/>
              </a:ext>
            </a:extLst>
          </p:cNvPr>
          <p:cNvSpPr>
            <a:spLocks noGrp="1"/>
          </p:cNvSpPr>
          <p:nvPr>
            <p:ph type="body" sz="quarter" idx="10" hasCustomPrompt="1"/>
          </p:nvPr>
        </p:nvSpPr>
        <p:spPr>
          <a:xfrm>
            <a:off x="762785" y="2244844"/>
            <a:ext cx="4660243" cy="830997"/>
          </a:xfrm>
          <a:prstGeom prst="rect">
            <a:avLst/>
          </a:prstGeom>
        </p:spPr>
        <p:txBody>
          <a:bodyPr/>
          <a:lstStyle>
            <a:lvl1pPr marL="0" indent="0">
              <a:buNone/>
              <a:defRPr sz="1600" i="1">
                <a:solidFill>
                  <a:schemeClr val="tx1">
                    <a:lumMod val="75000"/>
                    <a:lumOff val="25000"/>
                  </a:schemeClr>
                </a:solidFill>
                <a:latin typeface="Helvetica" pitchFamily="2" charset="0"/>
              </a:defRPr>
            </a:lvl1pPr>
            <a:lvl2pPr marL="457200" indent="0">
              <a:buNone/>
              <a:defRPr sz="1800">
                <a:solidFill>
                  <a:schemeClr val="tx1">
                    <a:lumMod val="75000"/>
                    <a:lumOff val="25000"/>
                  </a:schemeClr>
                </a:solidFill>
              </a:defRPr>
            </a:lvl2pPr>
            <a:lvl3pPr marL="914400" indent="0">
              <a:buNone/>
              <a:defRPr sz="1600">
                <a:solidFill>
                  <a:schemeClr val="tx1">
                    <a:lumMod val="75000"/>
                    <a:lumOff val="25000"/>
                  </a:schemeClr>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a:t>We are a world-class medical destination at the forefront of transformative education, science, medicine, and healthcare. </a:t>
            </a:r>
          </a:p>
        </p:txBody>
      </p:sp>
      <p:sp>
        <p:nvSpPr>
          <p:cNvPr id="20" name="Text Placeholder 19">
            <a:extLst>
              <a:ext uri="{FF2B5EF4-FFF2-40B4-BE49-F238E27FC236}">
                <a16:creationId xmlns:a16="http://schemas.microsoft.com/office/drawing/2014/main" id="{145ACD58-D78E-8E48-9455-5C51433032AB}"/>
              </a:ext>
            </a:extLst>
          </p:cNvPr>
          <p:cNvSpPr>
            <a:spLocks noGrp="1"/>
          </p:cNvSpPr>
          <p:nvPr>
            <p:ph type="body" sz="quarter" idx="11" hasCustomPrompt="1"/>
          </p:nvPr>
        </p:nvSpPr>
        <p:spPr>
          <a:xfrm>
            <a:off x="762802" y="3610038"/>
            <a:ext cx="4660900" cy="2560637"/>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a:solidFill>
                  <a:schemeClr val="tx1">
                    <a:lumMod val="75000"/>
                    <a:lumOff val="25000"/>
                  </a:schemeClr>
                </a:solidFill>
              </a:defRPr>
            </a:lvl1pPr>
            <a:lvl2pPr marL="457200" indent="0">
              <a:buFont typeface="Arial" panose="020B0604020202020204" pitchFamily="34" charset="0"/>
              <a:buNone/>
              <a:defRPr sz="1600">
                <a:solidFill>
                  <a:schemeClr val="tx1">
                    <a:lumMod val="75000"/>
                    <a:lumOff val="25000"/>
                  </a:schemeClr>
                </a:solidFill>
              </a:defRPr>
            </a:lvl2pPr>
            <a:lvl3pPr marL="914400" indent="0">
              <a:buFont typeface="Arial" panose="020B0604020202020204" pitchFamily="34" charset="0"/>
              <a:buNone/>
              <a:defRPr sz="1600">
                <a:solidFill>
                  <a:schemeClr val="tx1">
                    <a:lumMod val="75000"/>
                    <a:lumOff val="25000"/>
                  </a:schemeClr>
                </a:solidFill>
              </a:defRPr>
            </a:lvl3pPr>
            <a:lvl4pPr marL="1371600" indent="0">
              <a:buFont typeface="Arial" panose="020B0604020202020204" pitchFamily="34" charset="0"/>
              <a:buNone/>
              <a:defRPr sz="1600">
                <a:solidFill>
                  <a:schemeClr val="tx1">
                    <a:lumMod val="75000"/>
                    <a:lumOff val="25000"/>
                  </a:schemeClr>
                </a:solidFill>
              </a:defRPr>
            </a:lvl4pPr>
            <a:lvl5pPr marL="1828800" indent="0">
              <a:buFont typeface="Arial" panose="020B0604020202020204" pitchFamily="34" charset="0"/>
              <a:buNone/>
              <a:defRPr sz="1600">
                <a:solidFill>
                  <a:schemeClr val="tx1">
                    <a:lumMod val="75000"/>
                    <a:lumOff val="25000"/>
                  </a:schemeClr>
                </a:solidFill>
              </a:defRPr>
            </a:lvl5pPr>
          </a:lstStyle>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lvl="0"/>
            <a:endParaRPr lang="en-US"/>
          </a:p>
        </p:txBody>
      </p:sp>
      <p:sp>
        <p:nvSpPr>
          <p:cNvPr id="22" name="Text Placeholder 21">
            <a:extLst>
              <a:ext uri="{FF2B5EF4-FFF2-40B4-BE49-F238E27FC236}">
                <a16:creationId xmlns:a16="http://schemas.microsoft.com/office/drawing/2014/main" id="{A23DA182-ED9A-0045-A9F8-B4FE7EBCB5AA}"/>
              </a:ext>
            </a:extLst>
          </p:cNvPr>
          <p:cNvSpPr>
            <a:spLocks noGrp="1"/>
          </p:cNvSpPr>
          <p:nvPr>
            <p:ph type="body" sz="quarter" idx="12" hasCustomPrompt="1"/>
          </p:nvPr>
        </p:nvSpPr>
        <p:spPr>
          <a:xfrm>
            <a:off x="762785" y="3256878"/>
            <a:ext cx="2700338" cy="330530"/>
          </a:xfrm>
          <a:prstGeom prst="rect">
            <a:avLst/>
          </a:prstGeom>
        </p:spPr>
        <p:txBody>
          <a:bodyPr/>
          <a:lstStyle>
            <a:lvl1pPr marL="0" indent="0">
              <a:buNone/>
              <a:defRPr sz="1600" b="1">
                <a:solidFill>
                  <a:schemeClr val="tx1">
                    <a:lumMod val="75000"/>
                    <a:lumOff val="25000"/>
                  </a:schemeClr>
                </a:solidFill>
              </a:defRPr>
            </a:lvl1pPr>
          </a:lstStyle>
          <a:p>
            <a:pPr lvl="0"/>
            <a:r>
              <a:rPr lang="en-US"/>
              <a:t>SUBHEADING</a:t>
            </a:r>
          </a:p>
        </p:txBody>
      </p:sp>
      <p:sp>
        <p:nvSpPr>
          <p:cNvPr id="28" name="Rectangle 27">
            <a:extLst>
              <a:ext uri="{FF2B5EF4-FFF2-40B4-BE49-F238E27FC236}">
                <a16:creationId xmlns:a16="http://schemas.microsoft.com/office/drawing/2014/main" id="{B24D301D-51D2-7B49-B36F-2D3B066FD32F}"/>
              </a:ext>
            </a:extLst>
          </p:cNvPr>
          <p:cNvSpPr/>
          <p:nvPr userDrawn="1"/>
        </p:nvSpPr>
        <p:spPr>
          <a:xfrm>
            <a:off x="0" y="555892"/>
            <a:ext cx="416859" cy="1219120"/>
          </a:xfrm>
          <a:prstGeom prst="rect">
            <a:avLst/>
          </a:prstGeom>
          <a:solidFill>
            <a:srgbClr val="CBB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icture Placeholder 15">
            <a:extLst>
              <a:ext uri="{FF2B5EF4-FFF2-40B4-BE49-F238E27FC236}">
                <a16:creationId xmlns:a16="http://schemas.microsoft.com/office/drawing/2014/main" id="{BBB4CB9C-ACE6-C049-B0B7-CFE3862C2E27}"/>
              </a:ext>
            </a:extLst>
          </p:cNvPr>
          <p:cNvSpPr>
            <a:spLocks noGrp="1"/>
          </p:cNvSpPr>
          <p:nvPr>
            <p:ph type="pic" sz="quarter" idx="13" hasCustomPrompt="1"/>
          </p:nvPr>
        </p:nvSpPr>
        <p:spPr>
          <a:xfrm>
            <a:off x="6555887" y="1"/>
            <a:ext cx="5636113" cy="6857999"/>
          </a:xfrm>
          <a:prstGeom prst="rect">
            <a:avLst/>
          </a:prstGeom>
        </p:spPr>
        <p:txBody>
          <a:bodyPr/>
          <a:lstStyle>
            <a:lvl1pPr marL="0" indent="0" algn="ctr">
              <a:buNone/>
              <a:defRPr sz="1600" i="1">
                <a:solidFill>
                  <a:schemeClr val="bg1">
                    <a:lumMod val="65000"/>
                  </a:schemeClr>
                </a:solidFill>
              </a:defRPr>
            </a:lvl1pPr>
          </a:lstStyle>
          <a:p>
            <a:r>
              <a:rPr lang="en-US"/>
              <a:t>CLICK ICON TO INSERT</a:t>
            </a:r>
            <a:br>
              <a:rPr lang="en-US"/>
            </a:br>
            <a:r>
              <a:rPr lang="en-US"/>
              <a:t>PICTURE OR GRAPHIC</a:t>
            </a:r>
          </a:p>
        </p:txBody>
      </p:sp>
    </p:spTree>
    <p:extLst>
      <p:ext uri="{BB962C8B-B14F-4D97-AF65-F5344CB8AC3E}">
        <p14:creationId xmlns:p14="http://schemas.microsoft.com/office/powerpoint/2010/main" val="3491967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8CDA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10/28/2024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2_C8311403.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hyperlink" Target="https://github.com/magic-lantern/2024-dsai"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hyperlink" Target="https://github.com/magic-lantern/2024-dsai"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hyperlink" Target="https://github.com/magic-lantern/2024-dsai"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agic-lantern/2024-dsai"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magic-lantern/2024-dsai" TargetMode="External"/><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agic-lantern/2024-dsai"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agic-lantern/2024-dsai"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hyperlink" Target="https://github.com/magic-lantern/2024-dsai"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8D_1B905D70.xml"/><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hyperlink" Target="https://github.com/magic-lantern/2024-dsai"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hyperlink" Target="https://github.com/magic-lantern/2024-dsai"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sky, outdoor, building&#10;&#10;Description automatically generated">
            <a:extLst>
              <a:ext uri="{FF2B5EF4-FFF2-40B4-BE49-F238E27FC236}">
                <a16:creationId xmlns:a16="http://schemas.microsoft.com/office/drawing/2014/main" id="{F3F44FF2-F84E-E51F-4A02-7471FC6B878E}"/>
              </a:ext>
            </a:extLst>
          </p:cNvPr>
          <p:cNvPicPr>
            <a:picLocks noChangeAspect="1"/>
          </p:cNvPicPr>
          <p:nvPr/>
        </p:nvPicPr>
        <p:blipFill rotWithShape="1">
          <a:blip r:embed="rId4"/>
          <a:srcRect l="13975" r="10722"/>
          <a:stretch/>
        </p:blipFill>
        <p:spPr>
          <a:xfrm>
            <a:off x="0" y="-16229"/>
            <a:ext cx="12192000" cy="5977784"/>
          </a:xfrm>
          <a:prstGeom prst="rect">
            <a:avLst/>
          </a:prstGeom>
        </p:spPr>
      </p:pic>
      <p:sp>
        <p:nvSpPr>
          <p:cNvPr id="12" name="Rectangle 11">
            <a:extLst>
              <a:ext uri="{FF2B5EF4-FFF2-40B4-BE49-F238E27FC236}">
                <a16:creationId xmlns:a16="http://schemas.microsoft.com/office/drawing/2014/main" id="{DA9E4391-7E1E-8D46-9E8D-CD5569BC9BE3}"/>
              </a:ext>
            </a:extLst>
          </p:cNvPr>
          <p:cNvSpPr/>
          <p:nvPr/>
        </p:nvSpPr>
        <p:spPr>
          <a:xfrm>
            <a:off x="54429" y="937710"/>
            <a:ext cx="7668126" cy="1342554"/>
          </a:xfrm>
          <a:prstGeom prst="rect">
            <a:avLst/>
          </a:prstGeom>
          <a:solidFill>
            <a:srgbClr val="5959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000" b="1">
              <a:solidFill>
                <a:schemeClr val="tx1"/>
              </a:solidFill>
              <a:highlight>
                <a:srgbClr val="595955"/>
              </a:highligh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Rectangle 4">
            <a:extLst>
              <a:ext uri="{FF2B5EF4-FFF2-40B4-BE49-F238E27FC236}">
                <a16:creationId xmlns:a16="http://schemas.microsoft.com/office/drawing/2014/main" id="{65F7BDD8-8641-8841-9B92-E853C2D4F027}"/>
              </a:ext>
            </a:extLst>
          </p:cNvPr>
          <p:cNvSpPr/>
          <p:nvPr/>
        </p:nvSpPr>
        <p:spPr>
          <a:xfrm>
            <a:off x="59376" y="142128"/>
            <a:ext cx="7717608" cy="3926645"/>
          </a:xfrm>
          <a:prstGeom prst="rect">
            <a:avLst/>
          </a:prstGeom>
          <a:solidFill>
            <a:srgbClr val="CFB8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3200" b="1" i="1" dirty="0">
                <a:solidFill>
                  <a:schemeClr val="bg1">
                    <a:lumMod val="95000"/>
                  </a:schemeClr>
                </a:solidFill>
                <a:latin typeface="Helvetica Neue"/>
                <a:ea typeface="Helvetica Neue" panose="02000503000000020004" pitchFamily="2" charset="0"/>
                <a:cs typeface="Helvetica Neue" panose="02000503000000020004" pitchFamily="2" charset="0"/>
              </a:rPr>
              <a:t>Predicting Intracranial Pressure Monitor Placement in Children with Traumatic Brain Injury</a:t>
            </a:r>
          </a:p>
          <a:p>
            <a:pPr algn="r"/>
            <a:br>
              <a:rPr lang="en-US" sz="3200" dirty="0">
                <a:latin typeface="Helvetica Neue"/>
                <a:ea typeface="Helvetica Neue" panose="02000503000000020004" pitchFamily="2" charset="0"/>
                <a:cs typeface="Helvetica Neue" panose="02000503000000020004" pitchFamily="2" charset="0"/>
              </a:rPr>
            </a:br>
            <a:r>
              <a:rPr lang="en-US" sz="2400" dirty="0">
                <a:solidFill>
                  <a:schemeClr val="bg1">
                    <a:lumMod val="95000"/>
                  </a:schemeClr>
                </a:solidFill>
                <a:latin typeface="Helvetica Neue"/>
                <a:ea typeface="Helvetica Neue" panose="02000503000000020004" pitchFamily="2" charset="0"/>
                <a:cs typeface="Helvetica Neue" panose="02000503000000020004" pitchFamily="2" charset="0"/>
              </a:rPr>
              <a:t>Seth Russell, MS</a:t>
            </a:r>
          </a:p>
          <a:p>
            <a:pPr algn="r"/>
            <a:r>
              <a:rPr lang="en-US" sz="2400" dirty="0">
                <a:solidFill>
                  <a:schemeClr val="bg1">
                    <a:lumMod val="95000"/>
                  </a:schemeClr>
                </a:solidFill>
                <a:latin typeface="Helvetica Neue"/>
                <a:ea typeface="Helvetica Neue" panose="02000503000000020004" pitchFamily="2" charset="0"/>
                <a:cs typeface="Helvetica Neue" panose="02000503000000020004" pitchFamily="2" charset="0"/>
              </a:rPr>
              <a:t>Peter E. DeWitt, Ph.D.</a:t>
            </a:r>
          </a:p>
          <a:p>
            <a:pPr algn="r"/>
            <a:endParaRPr lang="en-US" sz="2400" b="1" dirty="0">
              <a:solidFill>
                <a:schemeClr val="bg1">
                  <a:lumMod val="95000"/>
                </a:schemeClr>
              </a:solidFill>
              <a:latin typeface="Helvetica Neue"/>
              <a:ea typeface="Helvetica Neue" panose="02000503000000020004" pitchFamily="2" charset="0"/>
              <a:cs typeface="Helvetica Neue" panose="02000503000000020004" pitchFamily="2" charset="0"/>
            </a:endParaRPr>
          </a:p>
          <a:p>
            <a:pPr algn="r"/>
            <a:r>
              <a:rPr lang="en-US" sz="2000" b="1" dirty="0">
                <a:solidFill>
                  <a:schemeClr val="tx1"/>
                </a:solidFill>
                <a:latin typeface="Helvetica Neue"/>
                <a:ea typeface="Helvetica Neue" panose="02000503000000020004" pitchFamily="2" charset="0"/>
                <a:cs typeface="Helvetica Neue" panose="02000503000000020004" pitchFamily="2" charset="0"/>
              </a:rPr>
              <a:t>Data Science &amp; Artificial Intelligence Symposium</a:t>
            </a:r>
            <a:endParaRPr lang="en-US" dirty="0">
              <a:solidFill>
                <a:schemeClr val="tx1"/>
              </a:solidFill>
              <a:latin typeface="Aptos" panose="020B0004020202020204"/>
              <a:ea typeface="Helvetica Neue" panose="02000503000000020004" pitchFamily="2" charset="0"/>
              <a:cs typeface="Helvetica Neue" panose="02000503000000020004" pitchFamily="2" charset="0"/>
            </a:endParaRPr>
          </a:p>
          <a:p>
            <a:pPr algn="r"/>
            <a:r>
              <a:rPr lang="en-US" sz="2000" b="1" dirty="0">
                <a:solidFill>
                  <a:schemeClr val="tx1"/>
                </a:solidFill>
                <a:latin typeface="Helvetica Neue"/>
                <a:ea typeface="Helvetica Neue" panose="02000503000000020004" pitchFamily="2" charset="0"/>
                <a:cs typeface="Helvetica Neue" panose="02000503000000020004" pitchFamily="2" charset="0"/>
              </a:rPr>
              <a:t>University of Colorado Denver</a:t>
            </a:r>
          </a:p>
          <a:p>
            <a:pPr algn="r"/>
            <a:r>
              <a:rPr lang="en-US" sz="2000" dirty="0">
                <a:solidFill>
                  <a:schemeClr val="tx1"/>
                </a:solidFill>
                <a:latin typeface="Helvetica Neue"/>
                <a:ea typeface="Helvetica Neue" panose="02000503000000020004" pitchFamily="2" charset="0"/>
                <a:cs typeface="Helvetica Neue" panose="02000503000000020004" pitchFamily="2" charset="0"/>
              </a:rPr>
              <a:t>1 November 2024</a:t>
            </a:r>
            <a:endParaRPr lang="en-US" dirty="0">
              <a:solidFill>
                <a:schemeClr val="tx1"/>
              </a:solidFill>
            </a:endParaRPr>
          </a:p>
        </p:txBody>
      </p:sp>
      <p:grpSp>
        <p:nvGrpSpPr>
          <p:cNvPr id="17" name="Group 16">
            <a:extLst>
              <a:ext uri="{FF2B5EF4-FFF2-40B4-BE49-F238E27FC236}">
                <a16:creationId xmlns:a16="http://schemas.microsoft.com/office/drawing/2014/main" id="{F4A45624-CD6E-414E-AD48-CADF92AF497C}"/>
              </a:ext>
            </a:extLst>
          </p:cNvPr>
          <p:cNvGrpSpPr/>
          <p:nvPr/>
        </p:nvGrpSpPr>
        <p:grpSpPr>
          <a:xfrm>
            <a:off x="0" y="5961555"/>
            <a:ext cx="12192000" cy="896445"/>
            <a:chOff x="0" y="5961555"/>
            <a:chExt cx="12192000" cy="896445"/>
          </a:xfrm>
        </p:grpSpPr>
        <p:sp>
          <p:nvSpPr>
            <p:cNvPr id="15" name="Rectangle 14">
              <a:extLst>
                <a:ext uri="{FF2B5EF4-FFF2-40B4-BE49-F238E27FC236}">
                  <a16:creationId xmlns:a16="http://schemas.microsoft.com/office/drawing/2014/main" id="{64DC357B-7C56-BD47-AAB7-F62BE207DF42}"/>
                </a:ext>
              </a:extLst>
            </p:cNvPr>
            <p:cNvSpPr/>
            <p:nvPr/>
          </p:nvSpPr>
          <p:spPr>
            <a:xfrm>
              <a:off x="0" y="6029325"/>
              <a:ext cx="12192000" cy="828675"/>
            </a:xfrm>
            <a:prstGeom prst="rect">
              <a:avLst/>
            </a:prstGeom>
            <a:solidFill>
              <a:srgbClr val="7C7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Bringing Sight to Life</a:t>
              </a:r>
            </a:p>
          </p:txBody>
        </p:sp>
        <p:sp>
          <p:nvSpPr>
            <p:cNvPr id="16" name="Rectangle 15">
              <a:extLst>
                <a:ext uri="{FF2B5EF4-FFF2-40B4-BE49-F238E27FC236}">
                  <a16:creationId xmlns:a16="http://schemas.microsoft.com/office/drawing/2014/main" id="{C3E190B6-E24D-9F4D-ABC8-7D53824279DD}"/>
                </a:ext>
              </a:extLst>
            </p:cNvPr>
            <p:cNvSpPr/>
            <p:nvPr/>
          </p:nvSpPr>
          <p:spPr>
            <a:xfrm>
              <a:off x="0" y="5961555"/>
              <a:ext cx="12192000" cy="67770"/>
            </a:xfrm>
            <a:prstGeom prst="rect">
              <a:avLst/>
            </a:prstGeom>
            <a:solidFill>
              <a:srgbClr val="CFB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Text&#10;&#10;Description automatically generated">
            <a:extLst>
              <a:ext uri="{FF2B5EF4-FFF2-40B4-BE49-F238E27FC236}">
                <a16:creationId xmlns:a16="http://schemas.microsoft.com/office/drawing/2014/main" id="{84697DF0-7128-EB4F-98F0-CFF8C056B36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7380" y="6101378"/>
            <a:ext cx="3441732" cy="682032"/>
          </a:xfrm>
          <a:prstGeom prst="rect">
            <a:avLst/>
          </a:prstGeom>
        </p:spPr>
      </p:pic>
      <p:grpSp>
        <p:nvGrpSpPr>
          <p:cNvPr id="10" name="Group 9">
            <a:extLst>
              <a:ext uri="{FF2B5EF4-FFF2-40B4-BE49-F238E27FC236}">
                <a16:creationId xmlns:a16="http://schemas.microsoft.com/office/drawing/2014/main" id="{99897FE5-3B84-4635-DC88-E205BBB780ED}"/>
              </a:ext>
            </a:extLst>
          </p:cNvPr>
          <p:cNvGrpSpPr/>
          <p:nvPr/>
        </p:nvGrpSpPr>
        <p:grpSpPr>
          <a:xfrm>
            <a:off x="0" y="5974719"/>
            <a:ext cx="12192000" cy="896445"/>
            <a:chOff x="0" y="5961555"/>
            <a:chExt cx="12192000" cy="896445"/>
          </a:xfrm>
        </p:grpSpPr>
        <p:sp>
          <p:nvSpPr>
            <p:cNvPr id="11" name="Rectangle 10">
              <a:extLst>
                <a:ext uri="{FF2B5EF4-FFF2-40B4-BE49-F238E27FC236}">
                  <a16:creationId xmlns:a16="http://schemas.microsoft.com/office/drawing/2014/main" id="{8AD46516-D80B-7ACD-47B1-97ED056B0E63}"/>
                </a:ext>
              </a:extLst>
            </p:cNvPr>
            <p:cNvSpPr/>
            <p:nvPr/>
          </p:nvSpPr>
          <p:spPr>
            <a:xfrm>
              <a:off x="0" y="6029325"/>
              <a:ext cx="12192000" cy="828675"/>
            </a:xfrm>
            <a:prstGeom prst="rect">
              <a:avLst/>
            </a:prstGeom>
            <a:solidFill>
              <a:srgbClr val="7C7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2B44B3-34BC-4130-C01E-D2D448BC0802}"/>
                </a:ext>
              </a:extLst>
            </p:cNvPr>
            <p:cNvSpPr/>
            <p:nvPr/>
          </p:nvSpPr>
          <p:spPr>
            <a:xfrm>
              <a:off x="0" y="5961555"/>
              <a:ext cx="12192000" cy="67770"/>
            </a:xfrm>
            <a:prstGeom prst="rect">
              <a:avLst/>
            </a:prstGeom>
            <a:solidFill>
              <a:srgbClr val="CFB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D7CF70A-BCC6-C34F-D9FB-5142F39201C4}"/>
                </a:ext>
              </a:extLst>
            </p:cNvPr>
            <p:cNvPicPr>
              <a:picLocks noChangeAspect="1"/>
            </p:cNvPicPr>
            <p:nvPr/>
          </p:nvPicPr>
          <p:blipFill>
            <a:blip r:embed="rId6"/>
            <a:srcRect/>
            <a:stretch/>
          </p:blipFill>
          <p:spPr>
            <a:xfrm>
              <a:off x="220623" y="6115725"/>
              <a:ext cx="3226442" cy="598721"/>
            </a:xfrm>
            <a:prstGeom prst="rect">
              <a:avLst/>
            </a:prstGeom>
          </p:spPr>
        </p:pic>
      </p:grpSp>
    </p:spTree>
    <p:extLst>
      <p:ext uri="{BB962C8B-B14F-4D97-AF65-F5344CB8AC3E}">
        <p14:creationId xmlns:p14="http://schemas.microsoft.com/office/powerpoint/2010/main" val="3358659587"/>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623797" y="0"/>
            <a:ext cx="8673906" cy="958291"/>
          </a:xfrm>
        </p:spPr>
        <p:txBody>
          <a:bodyPr/>
          <a:lstStyle/>
          <a:p>
            <a:r>
              <a:rPr lang="en-US"/>
              <a:t>Modeling – Regression p2</a:t>
            </a:r>
          </a:p>
        </p:txBody>
      </p:sp>
      <p:pic>
        <p:nvPicPr>
          <p:cNvPr id="4" name="Picture 3" descr="A computer screen shot of a program code&#10;&#10;Description automatically generated">
            <a:extLst>
              <a:ext uri="{FF2B5EF4-FFF2-40B4-BE49-F238E27FC236}">
                <a16:creationId xmlns:a16="http://schemas.microsoft.com/office/drawing/2014/main" id="{1E57DC31-6BA6-7C5D-8047-B514F7304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634" y="797357"/>
            <a:ext cx="8561394" cy="6060643"/>
          </a:xfrm>
          <a:prstGeom prst="rect">
            <a:avLst/>
          </a:prstGeom>
        </p:spPr>
      </p:pic>
    </p:spTree>
    <p:extLst>
      <p:ext uri="{BB962C8B-B14F-4D97-AF65-F5344CB8AC3E}">
        <p14:creationId xmlns:p14="http://schemas.microsoft.com/office/powerpoint/2010/main" val="2016138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585216" y="1"/>
            <a:ext cx="8851475" cy="1009498"/>
          </a:xfrm>
        </p:spPr>
        <p:txBody>
          <a:bodyPr/>
          <a:lstStyle/>
          <a:p>
            <a:r>
              <a:rPr lang="en-US"/>
              <a:t>Modeling – LSTM p1</a:t>
            </a:r>
          </a:p>
        </p:txBody>
      </p:sp>
      <p:pic>
        <p:nvPicPr>
          <p:cNvPr id="3" name="Picture 2" descr="A computer screen shot of a program code&#10;&#10;Description automatically generated">
            <a:extLst>
              <a:ext uri="{FF2B5EF4-FFF2-40B4-BE49-F238E27FC236}">
                <a16:creationId xmlns:a16="http://schemas.microsoft.com/office/drawing/2014/main" id="{ABE53EE5-585E-7A07-3290-99777802B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468" y="958290"/>
            <a:ext cx="9928180" cy="5899709"/>
          </a:xfrm>
          <a:prstGeom prst="rect">
            <a:avLst/>
          </a:prstGeom>
        </p:spPr>
      </p:pic>
    </p:spTree>
    <p:extLst>
      <p:ext uri="{BB962C8B-B14F-4D97-AF65-F5344CB8AC3E}">
        <p14:creationId xmlns:p14="http://schemas.microsoft.com/office/powerpoint/2010/main" val="3814319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code on a black background&#10;&#10;Description automatically generated">
            <a:extLst>
              <a:ext uri="{FF2B5EF4-FFF2-40B4-BE49-F238E27FC236}">
                <a16:creationId xmlns:a16="http://schemas.microsoft.com/office/drawing/2014/main" id="{88ABB384-C35A-7284-ABA9-1F0213F91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4253"/>
            <a:ext cx="12192000" cy="4799075"/>
          </a:xfrm>
          <a:prstGeom prst="rect">
            <a:avLst/>
          </a:prstGeom>
        </p:spPr>
      </p:pic>
      <p:sp>
        <p:nvSpPr>
          <p:cNvPr id="5" name="Title 21">
            <a:extLst>
              <a:ext uri="{FF2B5EF4-FFF2-40B4-BE49-F238E27FC236}">
                <a16:creationId xmlns:a16="http://schemas.microsoft.com/office/drawing/2014/main" id="{9AE707B1-610D-FBE0-B94E-B168A5252AC8}"/>
              </a:ext>
            </a:extLst>
          </p:cNvPr>
          <p:cNvSpPr txBox="1">
            <a:spLocks/>
          </p:cNvSpPr>
          <p:nvPr/>
        </p:nvSpPr>
        <p:spPr>
          <a:xfrm>
            <a:off x="585216" y="1"/>
            <a:ext cx="8851475" cy="10094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Modeling – LSTM p2</a:t>
            </a:r>
          </a:p>
        </p:txBody>
      </p:sp>
      <p:sp>
        <p:nvSpPr>
          <p:cNvPr id="2" name="TextBox 1">
            <a:extLst>
              <a:ext uri="{FF2B5EF4-FFF2-40B4-BE49-F238E27FC236}">
                <a16:creationId xmlns:a16="http://schemas.microsoft.com/office/drawing/2014/main" id="{E7F706B8-3B9A-51ED-2D9C-CF891B529A2C}"/>
              </a:ext>
            </a:extLst>
          </p:cNvPr>
          <p:cNvSpPr txBox="1"/>
          <p:nvPr/>
        </p:nvSpPr>
        <p:spPr>
          <a:xfrm>
            <a:off x="19606" y="6447826"/>
            <a:ext cx="12192000" cy="369332"/>
          </a:xfrm>
          <a:prstGeom prst="rect">
            <a:avLst/>
          </a:prstGeom>
          <a:noFill/>
        </p:spPr>
        <p:txBody>
          <a:bodyPr wrap="square">
            <a:spAutoFit/>
          </a:bodyPr>
          <a:lstStyle/>
          <a:p>
            <a:pPr algn="r"/>
            <a:r>
              <a:rPr lang="en-US" dirty="0">
                <a:hlinkClick r:id="rId4"/>
              </a:rPr>
              <a:t>https://github.com/magic-lantern/2024-dsai</a:t>
            </a:r>
            <a:r>
              <a:rPr lang="en-US" dirty="0"/>
              <a:t> </a:t>
            </a:r>
          </a:p>
        </p:txBody>
      </p:sp>
    </p:spTree>
    <p:extLst>
      <p:ext uri="{BB962C8B-B14F-4D97-AF65-F5344CB8AC3E}">
        <p14:creationId xmlns:p14="http://schemas.microsoft.com/office/powerpoint/2010/main" val="3066289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shot of text&#10;&#10;Description automatically generated">
            <a:extLst>
              <a:ext uri="{FF2B5EF4-FFF2-40B4-BE49-F238E27FC236}">
                <a16:creationId xmlns:a16="http://schemas.microsoft.com/office/drawing/2014/main" id="{F77D612B-F3E9-9B9D-433C-54367CB4C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26473"/>
            <a:ext cx="12192000" cy="5263355"/>
          </a:xfrm>
          <a:prstGeom prst="rect">
            <a:avLst/>
          </a:prstGeom>
        </p:spPr>
      </p:pic>
      <p:sp>
        <p:nvSpPr>
          <p:cNvPr id="2" name="Title 21">
            <a:extLst>
              <a:ext uri="{FF2B5EF4-FFF2-40B4-BE49-F238E27FC236}">
                <a16:creationId xmlns:a16="http://schemas.microsoft.com/office/drawing/2014/main" id="{449823AE-923F-ABCA-566C-9BF694D1419E}"/>
              </a:ext>
            </a:extLst>
          </p:cNvPr>
          <p:cNvSpPr txBox="1">
            <a:spLocks/>
          </p:cNvSpPr>
          <p:nvPr/>
        </p:nvSpPr>
        <p:spPr>
          <a:xfrm>
            <a:off x="585216" y="1"/>
            <a:ext cx="8851475" cy="10094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Modeling – LSTM p3</a:t>
            </a:r>
          </a:p>
        </p:txBody>
      </p:sp>
      <p:sp>
        <p:nvSpPr>
          <p:cNvPr id="3" name="TextBox 2">
            <a:extLst>
              <a:ext uri="{FF2B5EF4-FFF2-40B4-BE49-F238E27FC236}">
                <a16:creationId xmlns:a16="http://schemas.microsoft.com/office/drawing/2014/main" id="{51B77F0F-3717-5972-E1AC-857FA1272E1E}"/>
              </a:ext>
            </a:extLst>
          </p:cNvPr>
          <p:cNvSpPr txBox="1"/>
          <p:nvPr/>
        </p:nvSpPr>
        <p:spPr>
          <a:xfrm>
            <a:off x="19606" y="6447826"/>
            <a:ext cx="12192000" cy="369332"/>
          </a:xfrm>
          <a:prstGeom prst="rect">
            <a:avLst/>
          </a:prstGeom>
          <a:noFill/>
        </p:spPr>
        <p:txBody>
          <a:bodyPr wrap="square">
            <a:spAutoFit/>
          </a:bodyPr>
          <a:lstStyle/>
          <a:p>
            <a:pPr algn="r"/>
            <a:r>
              <a:rPr lang="en-US" dirty="0">
                <a:hlinkClick r:id="rId4"/>
              </a:rPr>
              <a:t>https://github.com/magic-lantern/2024-dsai</a:t>
            </a:r>
            <a:r>
              <a:rPr lang="en-US" dirty="0"/>
              <a:t> </a:t>
            </a:r>
          </a:p>
        </p:txBody>
      </p:sp>
    </p:spTree>
    <p:extLst>
      <p:ext uri="{BB962C8B-B14F-4D97-AF65-F5344CB8AC3E}">
        <p14:creationId xmlns:p14="http://schemas.microsoft.com/office/powerpoint/2010/main" val="39797965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607719" y="1"/>
            <a:ext cx="8673906" cy="923050"/>
          </a:xfrm>
        </p:spPr>
        <p:txBody>
          <a:bodyPr/>
          <a:lstStyle/>
          <a:p>
            <a:r>
              <a:rPr lang="en-US"/>
              <a:t>Modeling – LSTM p4</a:t>
            </a:r>
          </a:p>
        </p:txBody>
      </p:sp>
      <p:pic>
        <p:nvPicPr>
          <p:cNvPr id="8" name="Picture 7" descr="A black background with white rectangles&#10;&#10;Description automatically generated">
            <a:extLst>
              <a:ext uri="{FF2B5EF4-FFF2-40B4-BE49-F238E27FC236}">
                <a16:creationId xmlns:a16="http://schemas.microsoft.com/office/drawing/2014/main" id="{E562BEDC-3838-5B7E-22FE-1C633F14A7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03" y="2347819"/>
            <a:ext cx="10762593" cy="3099535"/>
          </a:xfrm>
          <a:prstGeom prst="rect">
            <a:avLst/>
          </a:prstGeom>
        </p:spPr>
      </p:pic>
      <p:sp>
        <p:nvSpPr>
          <p:cNvPr id="2" name="TextBox 1">
            <a:extLst>
              <a:ext uri="{FF2B5EF4-FFF2-40B4-BE49-F238E27FC236}">
                <a16:creationId xmlns:a16="http://schemas.microsoft.com/office/drawing/2014/main" id="{47139FE1-9472-5F97-794B-EA2C648A3B48}"/>
              </a:ext>
            </a:extLst>
          </p:cNvPr>
          <p:cNvSpPr txBox="1"/>
          <p:nvPr/>
        </p:nvSpPr>
        <p:spPr>
          <a:xfrm>
            <a:off x="19606" y="6447826"/>
            <a:ext cx="12192000" cy="369332"/>
          </a:xfrm>
          <a:prstGeom prst="rect">
            <a:avLst/>
          </a:prstGeom>
          <a:noFill/>
        </p:spPr>
        <p:txBody>
          <a:bodyPr wrap="square">
            <a:spAutoFit/>
          </a:bodyPr>
          <a:lstStyle/>
          <a:p>
            <a:pPr algn="r"/>
            <a:r>
              <a:rPr lang="en-US" dirty="0">
                <a:hlinkClick r:id="rId4"/>
              </a:rPr>
              <a:t>https://github.com/magic-lantern/2024-dsai</a:t>
            </a:r>
            <a:r>
              <a:rPr lang="en-US" dirty="0"/>
              <a:t> </a:t>
            </a:r>
          </a:p>
        </p:txBody>
      </p:sp>
    </p:spTree>
    <p:extLst>
      <p:ext uri="{BB962C8B-B14F-4D97-AF65-F5344CB8AC3E}">
        <p14:creationId xmlns:p14="http://schemas.microsoft.com/office/powerpoint/2010/main" val="2102498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607719" y="1"/>
            <a:ext cx="8673906" cy="923050"/>
          </a:xfrm>
        </p:spPr>
        <p:txBody>
          <a:bodyPr>
            <a:normAutofit/>
          </a:bodyPr>
          <a:lstStyle/>
          <a:p>
            <a:r>
              <a:rPr lang="en-US"/>
              <a:t>Modeling – LSTM p5</a:t>
            </a:r>
          </a:p>
        </p:txBody>
      </p:sp>
      <p:pic>
        <p:nvPicPr>
          <p:cNvPr id="6" name="Picture 5" descr="A screen shot of a computer code&#10;&#10;Description automatically generated">
            <a:extLst>
              <a:ext uri="{FF2B5EF4-FFF2-40B4-BE49-F238E27FC236}">
                <a16:creationId xmlns:a16="http://schemas.microsoft.com/office/drawing/2014/main" id="{2A3FAFEE-7FB7-D3B9-D114-8A31F24DF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2581" y="790042"/>
            <a:ext cx="9026838" cy="6067957"/>
          </a:xfrm>
          <a:prstGeom prst="rect">
            <a:avLst/>
          </a:prstGeom>
        </p:spPr>
      </p:pic>
    </p:spTree>
    <p:extLst>
      <p:ext uri="{BB962C8B-B14F-4D97-AF65-F5344CB8AC3E}">
        <p14:creationId xmlns:p14="http://schemas.microsoft.com/office/powerpoint/2010/main" val="1826011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451945" y="525517"/>
            <a:ext cx="1681655" cy="6006956"/>
          </a:xfrm>
        </p:spPr>
        <p:txBody>
          <a:bodyPr vert="vert">
            <a:normAutofit/>
          </a:bodyPr>
          <a:lstStyle/>
          <a:p>
            <a:r>
              <a:rPr lang="en-US"/>
              <a:t>Modeling LSTM</a:t>
            </a:r>
            <a:br>
              <a:rPr lang="en-US"/>
            </a:br>
            <a:r>
              <a:rPr lang="en-US"/>
              <a:t>Hyperparameters</a:t>
            </a:r>
          </a:p>
        </p:txBody>
      </p:sp>
      <p:pic>
        <p:nvPicPr>
          <p:cNvPr id="3" name="Picture 2" descr="A computer screen shot of a program&#10;&#10;Description automatically generated">
            <a:extLst>
              <a:ext uri="{FF2B5EF4-FFF2-40B4-BE49-F238E27FC236}">
                <a16:creationId xmlns:a16="http://schemas.microsoft.com/office/drawing/2014/main" id="{771EE283-0B66-EF85-5F46-72AE38F7F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3590" y="-1"/>
            <a:ext cx="8758410" cy="6858000"/>
          </a:xfrm>
          <a:prstGeom prst="rect">
            <a:avLst/>
          </a:prstGeom>
        </p:spPr>
      </p:pic>
    </p:spTree>
    <p:extLst>
      <p:ext uri="{BB962C8B-B14F-4D97-AF65-F5344CB8AC3E}">
        <p14:creationId xmlns:p14="http://schemas.microsoft.com/office/powerpoint/2010/main" val="2467678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shot of a program&#10;&#10;Description automatically generated">
            <a:extLst>
              <a:ext uri="{FF2B5EF4-FFF2-40B4-BE49-F238E27FC236}">
                <a16:creationId xmlns:a16="http://schemas.microsoft.com/office/drawing/2014/main" id="{78D489C9-07BB-632E-DB8C-36C431D46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251" y="0"/>
            <a:ext cx="10679749" cy="6858000"/>
          </a:xfrm>
          <a:prstGeom prst="rect">
            <a:avLst/>
          </a:prstGeom>
        </p:spPr>
      </p:pic>
      <p:sp>
        <p:nvSpPr>
          <p:cNvPr id="7" name="Title 21">
            <a:extLst>
              <a:ext uri="{FF2B5EF4-FFF2-40B4-BE49-F238E27FC236}">
                <a16:creationId xmlns:a16="http://schemas.microsoft.com/office/drawing/2014/main" id="{72B915FF-7524-D71F-089C-5AB5B97E1B17}"/>
              </a:ext>
            </a:extLst>
          </p:cNvPr>
          <p:cNvSpPr>
            <a:spLocks noGrp="1"/>
          </p:cNvSpPr>
          <p:nvPr>
            <p:ph type="title"/>
          </p:nvPr>
        </p:nvSpPr>
        <p:spPr>
          <a:xfrm>
            <a:off x="263906" y="504497"/>
            <a:ext cx="1323494" cy="6353503"/>
          </a:xfrm>
        </p:spPr>
        <p:txBody>
          <a:bodyPr vert="vert">
            <a:normAutofit fontScale="90000"/>
          </a:bodyPr>
          <a:lstStyle/>
          <a:p>
            <a:r>
              <a:rPr lang="en-US"/>
              <a:t>Modeling - LSTM </a:t>
            </a:r>
            <a:r>
              <a:rPr lang="en-US" err="1"/>
              <a:t>hyperparm</a:t>
            </a:r>
            <a:endParaRPr lang="en-US"/>
          </a:p>
        </p:txBody>
      </p:sp>
    </p:spTree>
    <p:extLst>
      <p:ext uri="{BB962C8B-B14F-4D97-AF65-F5344CB8AC3E}">
        <p14:creationId xmlns:p14="http://schemas.microsoft.com/office/powerpoint/2010/main" val="1224273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607719" y="1"/>
            <a:ext cx="8673906" cy="923050"/>
          </a:xfrm>
        </p:spPr>
        <p:txBody>
          <a:bodyPr/>
          <a:lstStyle/>
          <a:p>
            <a:r>
              <a:rPr lang="en-US"/>
              <a:t>Modeling – LSTM training</a:t>
            </a:r>
          </a:p>
        </p:txBody>
      </p:sp>
      <p:pic>
        <p:nvPicPr>
          <p:cNvPr id="9" name="Picture 8">
            <a:extLst>
              <a:ext uri="{FF2B5EF4-FFF2-40B4-BE49-F238E27FC236}">
                <a16:creationId xmlns:a16="http://schemas.microsoft.com/office/drawing/2014/main" id="{C356C646-54E1-7FD6-B499-37BAF9501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657"/>
            <a:ext cx="12192000" cy="1257905"/>
          </a:xfrm>
          <a:prstGeom prst="rect">
            <a:avLst/>
          </a:prstGeom>
        </p:spPr>
      </p:pic>
      <p:sp>
        <p:nvSpPr>
          <p:cNvPr id="10" name="TextBox 9">
            <a:extLst>
              <a:ext uri="{FF2B5EF4-FFF2-40B4-BE49-F238E27FC236}">
                <a16:creationId xmlns:a16="http://schemas.microsoft.com/office/drawing/2014/main" id="{8EDD0359-104B-1147-7BE7-923CF714554E}"/>
              </a:ext>
            </a:extLst>
          </p:cNvPr>
          <p:cNvSpPr txBox="1"/>
          <p:nvPr/>
        </p:nvSpPr>
        <p:spPr>
          <a:xfrm>
            <a:off x="80468" y="4352544"/>
            <a:ext cx="7007962" cy="1477328"/>
          </a:xfrm>
          <a:prstGeom prst="rect">
            <a:avLst/>
          </a:prstGeom>
          <a:noFill/>
        </p:spPr>
        <p:txBody>
          <a:bodyPr wrap="square" rtlCol="0">
            <a:spAutoFit/>
          </a:bodyPr>
          <a:lstStyle/>
          <a:p>
            <a:r>
              <a:rPr lang="en-US"/>
              <a:t>(4) Intel Xeon Gold 6416H 'Sapphire Rapids-SP' 2.2 GHz 18-core CPU</a:t>
            </a:r>
          </a:p>
          <a:p>
            <a:r>
              <a:rPr lang="en-US"/>
              <a:t>(32) 64GB DDR5 4800 MHz ECC/Registered Memory</a:t>
            </a:r>
          </a:p>
          <a:p>
            <a:r>
              <a:rPr lang="en-US"/>
              <a:t>(2) NVIDIA "Ampere" A100 </a:t>
            </a:r>
            <a:r>
              <a:rPr lang="en-US" err="1"/>
              <a:t>PCI-E+NVLink</a:t>
            </a:r>
            <a:r>
              <a:rPr lang="en-US"/>
              <a:t> 80GB</a:t>
            </a:r>
          </a:p>
          <a:p>
            <a:r>
              <a:rPr lang="en-US"/>
              <a:t>(4) 7.68TB Intel SSD D3-S4520 2.5" SATA 6Gbps</a:t>
            </a:r>
          </a:p>
          <a:p>
            <a:r>
              <a:rPr lang="en-US"/>
              <a:t>(1) 15.36TB Micron 9400 PRO 2.5" U.3 </a:t>
            </a:r>
            <a:r>
              <a:rPr lang="en-US" err="1"/>
              <a:t>NVMe</a:t>
            </a:r>
            <a:r>
              <a:rPr lang="en-US"/>
              <a:t> SSD</a:t>
            </a:r>
          </a:p>
        </p:txBody>
      </p:sp>
      <p:pic>
        <p:nvPicPr>
          <p:cNvPr id="12" name="Picture 11">
            <a:extLst>
              <a:ext uri="{FF2B5EF4-FFF2-40B4-BE49-F238E27FC236}">
                <a16:creationId xmlns:a16="http://schemas.microsoft.com/office/drawing/2014/main" id="{B6164F01-4C9F-B0B3-3E8D-406158E73B95}"/>
              </a:ext>
            </a:extLst>
          </p:cNvPr>
          <p:cNvPicPr>
            <a:picLocks noChangeAspect="1"/>
          </p:cNvPicPr>
          <p:nvPr/>
        </p:nvPicPr>
        <p:blipFill>
          <a:blip r:embed="rId4">
            <a:alphaModFix/>
          </a:blip>
          <a:srcRect l="15600" t="2784" r="14500" b="3016"/>
          <a:stretch/>
        </p:blipFill>
        <p:spPr>
          <a:xfrm>
            <a:off x="5445111" y="4973180"/>
            <a:ext cx="1301777" cy="1754326"/>
          </a:xfrm>
          <a:prstGeom prst="rect">
            <a:avLst/>
          </a:prstGeom>
          <a:effectLst>
            <a:softEdge rad="25400"/>
          </a:effectLst>
        </p:spPr>
      </p:pic>
      <p:pic>
        <p:nvPicPr>
          <p:cNvPr id="14" name="Picture 13" descr="A screenshot of a graph&#10;&#10;Description automatically generated">
            <a:extLst>
              <a:ext uri="{FF2B5EF4-FFF2-40B4-BE49-F238E27FC236}">
                <a16:creationId xmlns:a16="http://schemas.microsoft.com/office/drawing/2014/main" id="{48E437D4-EA8C-1015-A995-8C9D71357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3056" y="2445267"/>
            <a:ext cx="3888944" cy="4412732"/>
          </a:xfrm>
          <a:prstGeom prst="rect">
            <a:avLst/>
          </a:prstGeom>
        </p:spPr>
      </p:pic>
    </p:spTree>
    <p:extLst>
      <p:ext uri="{BB962C8B-B14F-4D97-AF65-F5344CB8AC3E}">
        <p14:creationId xmlns:p14="http://schemas.microsoft.com/office/powerpoint/2010/main" val="2447180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35FE05-7D15-0E2D-9AA2-FB376B0062A4}"/>
              </a:ext>
            </a:extLst>
          </p:cNvPr>
          <p:cNvSpPr/>
          <p:nvPr/>
        </p:nvSpPr>
        <p:spPr>
          <a:xfrm>
            <a:off x="3276167" y="135856"/>
            <a:ext cx="7630449" cy="65653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762785" y="620440"/>
            <a:ext cx="8673906" cy="1325563"/>
          </a:xfrm>
        </p:spPr>
        <p:txBody>
          <a:bodyPr/>
          <a:lstStyle/>
          <a:p>
            <a:r>
              <a:rPr lang="en-US"/>
              <a:t>Results</a:t>
            </a:r>
          </a:p>
        </p:txBody>
      </p:sp>
      <p:pic>
        <p:nvPicPr>
          <p:cNvPr id="3" name="Picture 2" descr="A graph of different colored lines&#10;&#10;Description automatically generated">
            <a:extLst>
              <a:ext uri="{FF2B5EF4-FFF2-40B4-BE49-F238E27FC236}">
                <a16:creationId xmlns:a16="http://schemas.microsoft.com/office/drawing/2014/main" id="{11B4CE3A-CDF9-4292-4C57-13B15875CC9B}"/>
              </a:ext>
            </a:extLst>
          </p:cNvPr>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3454039" y="339636"/>
            <a:ext cx="7379208" cy="6325035"/>
          </a:xfrm>
          <a:prstGeom prst="rect">
            <a:avLst/>
          </a:prstGeom>
        </p:spPr>
      </p:pic>
    </p:spTree>
    <p:extLst>
      <p:ext uri="{BB962C8B-B14F-4D97-AF65-F5344CB8AC3E}">
        <p14:creationId xmlns:p14="http://schemas.microsoft.com/office/powerpoint/2010/main" val="638415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81CCC86F-324E-9D08-C8F8-592EE3157BD8}"/>
              </a:ext>
            </a:extLst>
          </p:cNvPr>
          <p:cNvSpPr>
            <a:spLocks noGrp="1"/>
          </p:cNvSpPr>
          <p:nvPr>
            <p:ph type="title"/>
          </p:nvPr>
        </p:nvSpPr>
        <p:spPr>
          <a:xfrm>
            <a:off x="1663829" y="593324"/>
            <a:ext cx="8470242" cy="787067"/>
          </a:xfrm>
        </p:spPr>
        <p:txBody>
          <a:bodyPr anchor="ctr">
            <a:noAutofit/>
          </a:bodyPr>
          <a:lstStyle/>
          <a:p>
            <a:r>
              <a:rPr lang="en-US" sz="4800"/>
              <a:t>Disclosures</a:t>
            </a:r>
          </a:p>
        </p:txBody>
      </p:sp>
      <p:sp>
        <p:nvSpPr>
          <p:cNvPr id="9" name="Text Placeholder 8">
            <a:extLst>
              <a:ext uri="{FF2B5EF4-FFF2-40B4-BE49-F238E27FC236}">
                <a16:creationId xmlns:a16="http://schemas.microsoft.com/office/drawing/2014/main" id="{563F7108-97CB-E8EE-2674-25C318F30081}"/>
              </a:ext>
            </a:extLst>
          </p:cNvPr>
          <p:cNvSpPr>
            <a:spLocks noGrp="1"/>
          </p:cNvSpPr>
          <p:nvPr>
            <p:ph type="body" sz="quarter" idx="10"/>
          </p:nvPr>
        </p:nvSpPr>
        <p:spPr>
          <a:xfrm>
            <a:off x="454587" y="1755157"/>
            <a:ext cx="11322039" cy="4692669"/>
          </a:xfrm>
        </p:spPr>
        <p:txBody>
          <a:bodyPr vert="horz" lIns="91440" tIns="45720" rIns="91440" bIns="45720" rtlCol="0" anchor="t">
            <a:normAutofit fontScale="85000" lnSpcReduction="20000"/>
          </a:bodyPr>
          <a:lstStyle/>
          <a:p>
            <a:r>
              <a:rPr lang="en-US" sz="2800" b="0" dirty="0">
                <a:solidFill>
                  <a:srgbClr val="000000"/>
                </a:solidFill>
                <a:effectLst/>
                <a:latin typeface="Arial" panose="020B0604020202020204" pitchFamily="34" charset="0"/>
                <a:ea typeface="Arial" panose="020B0604020202020204" pitchFamily="34" charset="0"/>
              </a:rPr>
              <a:t>This work was supported by:</a:t>
            </a:r>
          </a:p>
          <a:p>
            <a:pPr marL="457200" indent="-457200">
              <a:buFont typeface="Arial" panose="020B0604020202020204" pitchFamily="34" charset="0"/>
              <a:buChar char="•"/>
            </a:pPr>
            <a:r>
              <a:rPr lang="en-US" sz="2800" b="0" dirty="0" err="1">
                <a:solidFill>
                  <a:srgbClr val="000000"/>
                </a:solidFill>
                <a:effectLst/>
                <a:latin typeface="Arial" panose="020B0604020202020204" pitchFamily="34" charset="0"/>
                <a:ea typeface="Arial" panose="020B0604020202020204" pitchFamily="34" charset="0"/>
              </a:rPr>
              <a:t>Mindsource</a:t>
            </a:r>
            <a:r>
              <a:rPr lang="en-US" sz="2800" b="0" dirty="0">
                <a:solidFill>
                  <a:srgbClr val="000000"/>
                </a:solidFill>
                <a:effectLst/>
                <a:latin typeface="Arial" panose="020B0604020202020204" pitchFamily="34" charset="0"/>
                <a:ea typeface="Arial" panose="020B0604020202020204" pitchFamily="34" charset="0"/>
              </a:rPr>
              <a:t> Brain Injury Network of the Colorado Department of Human Services, PI Tell Bennett</a:t>
            </a:r>
          </a:p>
          <a:p>
            <a:pPr marL="457200" indent="-457200">
              <a:buFont typeface="Arial" panose="020B0604020202020204" pitchFamily="34" charset="0"/>
              <a:buChar char="•"/>
            </a:pPr>
            <a:r>
              <a:rPr lang="en-US" sz="2800" b="0" i="1" dirty="0">
                <a:solidFill>
                  <a:srgbClr val="000000"/>
                </a:solidFill>
                <a:effectLst/>
                <a:latin typeface="Arial" panose="020B0604020202020204" pitchFamily="34" charset="0"/>
                <a:ea typeface="Arial" panose="020B0604020202020204" pitchFamily="34" charset="0"/>
              </a:rPr>
              <a:t>Eunice Kennedy Shriver</a:t>
            </a:r>
            <a:r>
              <a:rPr lang="en-US" sz="2800" b="0" dirty="0">
                <a:solidFill>
                  <a:srgbClr val="000000"/>
                </a:solidFill>
                <a:effectLst/>
                <a:latin typeface="Arial" panose="020B0604020202020204" pitchFamily="34" charset="0"/>
                <a:ea typeface="Arial" panose="020B0604020202020204" pitchFamily="34" charset="0"/>
              </a:rPr>
              <a:t> National Institute for Child Health and Human Development, grant R03 HD094912, PI Tell Bennett</a:t>
            </a:r>
          </a:p>
          <a:p>
            <a:endParaRPr lang="en-US" sz="2800" b="0" dirty="0">
              <a:solidFill>
                <a:schemeClr val="tx1"/>
              </a:solidFill>
              <a:latin typeface="Arial" panose="020B0604020202020204" pitchFamily="34" charset="0"/>
              <a:cs typeface="Arial" panose="020B0604020202020204" pitchFamily="34" charset="0"/>
            </a:endParaRPr>
          </a:p>
          <a:p>
            <a:r>
              <a:rPr lang="en-US" sz="2800" b="0" dirty="0">
                <a:solidFill>
                  <a:schemeClr val="tx1"/>
                </a:solidFill>
                <a:latin typeface="Arial" panose="020B0604020202020204" pitchFamily="34" charset="0"/>
                <a:cs typeface="Arial" panose="020B0604020202020204" pitchFamily="34" charset="0"/>
              </a:rPr>
              <a:t>This work is currently under peer review for publication</a:t>
            </a:r>
          </a:p>
          <a:p>
            <a:endParaRPr lang="en-US" sz="2800" dirty="0">
              <a:solidFill>
                <a:schemeClr val="tx1"/>
              </a:solidFill>
              <a:latin typeface="Arial" panose="020B0604020202020204" pitchFamily="34" charset="0"/>
              <a:cs typeface="Arial" panose="020B0604020202020204" pitchFamily="34" charset="0"/>
            </a:endParaRPr>
          </a:p>
          <a:p>
            <a:r>
              <a:rPr lang="en-US" sz="2800" b="0" dirty="0">
                <a:solidFill>
                  <a:schemeClr val="tx1"/>
                </a:solidFill>
                <a:latin typeface="Arial" panose="020B0604020202020204" pitchFamily="34" charset="0"/>
                <a:cs typeface="Arial" panose="020B0604020202020204" pitchFamily="34" charset="0"/>
              </a:rPr>
              <a:t>Team of people contributed to this work:</a:t>
            </a:r>
          </a:p>
          <a:p>
            <a:pPr>
              <a:lnSpc>
                <a:spcPct val="120000"/>
              </a:lnSpc>
            </a:pPr>
            <a:r>
              <a:rPr lang="en-US" sz="2400" b="0" dirty="0">
                <a:solidFill>
                  <a:schemeClr val="tx1"/>
                </a:solidFill>
                <a:latin typeface="Arial" panose="020B0604020202020204" pitchFamily="34" charset="0"/>
                <a:cs typeface="Arial" panose="020B0604020202020204" pitchFamily="34" charset="0"/>
              </a:rPr>
              <a:t>Laura </a:t>
            </a:r>
            <a:r>
              <a:rPr lang="en-US" sz="2400" b="0" dirty="0" err="1">
                <a:solidFill>
                  <a:schemeClr val="tx1"/>
                </a:solidFill>
                <a:latin typeface="Arial" panose="020B0604020202020204" pitchFamily="34" charset="0"/>
                <a:cs typeface="Arial" panose="020B0604020202020204" pitchFamily="34" charset="0"/>
              </a:rPr>
              <a:t>Helmkamp</a:t>
            </a:r>
            <a:r>
              <a:rPr lang="en-US" sz="2400" b="0" dirty="0">
                <a:solidFill>
                  <a:schemeClr val="tx1"/>
                </a:solidFill>
                <a:latin typeface="Arial" panose="020B0604020202020204" pitchFamily="34" charset="0"/>
                <a:cs typeface="Arial" panose="020B0604020202020204" pitchFamily="34" charset="0"/>
              </a:rPr>
              <a:t>, MS; Kathryn Colborn PhD, MSPH; Charlotte Gray, MPH; Margaret Rebull, MA; </a:t>
            </a:r>
            <a:r>
              <a:rPr lang="en-US" sz="2400" b="0" dirty="0" err="1">
                <a:solidFill>
                  <a:schemeClr val="tx1"/>
                </a:solidFill>
                <a:latin typeface="Arial" panose="020B0604020202020204" pitchFamily="34" charset="0"/>
                <a:cs typeface="Arial" panose="020B0604020202020204" pitchFamily="34" charset="0"/>
              </a:rPr>
              <a:t>Yamila</a:t>
            </a:r>
            <a:r>
              <a:rPr lang="en-US" sz="2400" b="0" dirty="0">
                <a:solidFill>
                  <a:schemeClr val="tx1"/>
                </a:solidFill>
                <a:latin typeface="Arial" panose="020B0604020202020204" pitchFamily="34" charset="0"/>
                <a:cs typeface="Arial" panose="020B0604020202020204" pitchFamily="34" charset="0"/>
              </a:rPr>
              <a:t> L. Sierra, MPH; Rachel Greer, BA; Lexi </a:t>
            </a:r>
            <a:r>
              <a:rPr lang="en-US" sz="2400" b="0" dirty="0" err="1">
                <a:solidFill>
                  <a:schemeClr val="tx1"/>
                </a:solidFill>
                <a:latin typeface="Arial" panose="020B0604020202020204" pitchFamily="34" charset="0"/>
                <a:cs typeface="Arial" panose="020B0604020202020204" pitchFamily="34" charset="0"/>
              </a:rPr>
              <a:t>Petruccelli</a:t>
            </a:r>
            <a:r>
              <a:rPr lang="en-US" sz="2400" b="0" dirty="0">
                <a:solidFill>
                  <a:schemeClr val="tx1"/>
                </a:solidFill>
                <a:latin typeface="Arial" panose="020B0604020202020204" pitchFamily="34" charset="0"/>
                <a:cs typeface="Arial" panose="020B0604020202020204" pitchFamily="34" charset="0"/>
              </a:rPr>
              <a:t>, BA; Sara Shankman, CPNP-AC, DNP; Todd C. Hankinson, MD, MBA; Fuyong Xing, PhD; David J. Albers, PhD; and </a:t>
            </a:r>
            <a:r>
              <a:rPr lang="en-US" sz="2400" b="0" dirty="0" err="1">
                <a:solidFill>
                  <a:schemeClr val="tx1"/>
                </a:solidFill>
                <a:latin typeface="Arial" panose="020B0604020202020204" pitchFamily="34" charset="0"/>
                <a:cs typeface="Arial" panose="020B0604020202020204" pitchFamily="34" charset="0"/>
              </a:rPr>
              <a:t>Tellen</a:t>
            </a:r>
            <a:r>
              <a:rPr lang="en-US" sz="2400" b="0" dirty="0">
                <a:solidFill>
                  <a:schemeClr val="tx1"/>
                </a:solidFill>
                <a:latin typeface="Arial" panose="020B0604020202020204" pitchFamily="34" charset="0"/>
                <a:cs typeface="Arial" panose="020B0604020202020204" pitchFamily="34" charset="0"/>
              </a:rPr>
              <a:t> D. Bennett, MD, MS</a:t>
            </a:r>
          </a:p>
          <a:p>
            <a:pPr marL="457200" indent="-457200">
              <a:buFont typeface="Arial" panose="020B0604020202020204" pitchFamily="34" charset="0"/>
              <a:buChar char="•"/>
            </a:pPr>
            <a:endParaRPr lang="en-US" sz="2800" b="0" dirty="0">
              <a:solidFill>
                <a:srgbClr val="000000"/>
              </a:solidFill>
              <a:latin typeface="Arial" panose="020B0604020202020204" pitchFamily="34" charset="0"/>
              <a:ea typeface="Arial" panose="020B0604020202020204" pitchFamily="34" charset="0"/>
            </a:endParaRPr>
          </a:p>
        </p:txBody>
      </p:sp>
      <p:sp>
        <p:nvSpPr>
          <p:cNvPr id="3" name="TextBox 2">
            <a:extLst>
              <a:ext uri="{FF2B5EF4-FFF2-40B4-BE49-F238E27FC236}">
                <a16:creationId xmlns:a16="http://schemas.microsoft.com/office/drawing/2014/main" id="{D3BF1FA5-6B30-2E32-0191-B1E519F02CFC}"/>
              </a:ext>
            </a:extLst>
          </p:cNvPr>
          <p:cNvSpPr txBox="1"/>
          <p:nvPr/>
        </p:nvSpPr>
        <p:spPr>
          <a:xfrm>
            <a:off x="19606" y="6447826"/>
            <a:ext cx="12192000" cy="369332"/>
          </a:xfrm>
          <a:prstGeom prst="rect">
            <a:avLst/>
          </a:prstGeom>
          <a:noFill/>
        </p:spPr>
        <p:txBody>
          <a:bodyPr wrap="square">
            <a:spAutoFit/>
          </a:bodyPr>
          <a:lstStyle/>
          <a:p>
            <a:pPr algn="r"/>
            <a:r>
              <a:rPr lang="en-US" dirty="0">
                <a:hlinkClick r:id="rId3"/>
              </a:rPr>
              <a:t>https://github.com/magic-lantern/2024-dsai</a:t>
            </a:r>
            <a:r>
              <a:rPr lang="en-US" dirty="0"/>
              <a:t> </a:t>
            </a:r>
          </a:p>
        </p:txBody>
      </p:sp>
    </p:spTree>
    <p:extLst>
      <p:ext uri="{BB962C8B-B14F-4D97-AF65-F5344CB8AC3E}">
        <p14:creationId xmlns:p14="http://schemas.microsoft.com/office/powerpoint/2010/main" val="667817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oup of red and yellow lines&#10;&#10;Description automatically generated">
            <a:extLst>
              <a:ext uri="{FF2B5EF4-FFF2-40B4-BE49-F238E27FC236}">
                <a16:creationId xmlns:a16="http://schemas.microsoft.com/office/drawing/2014/main" id="{13E4BAB0-7816-7786-6386-289D20E8A6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2003" y="3406147"/>
            <a:ext cx="4864608" cy="3474720"/>
          </a:xfrm>
          <a:prstGeom prst="rect">
            <a:avLst/>
          </a:prstGeom>
        </p:spPr>
      </p:pic>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212746" y="564596"/>
            <a:ext cx="1634465" cy="6293403"/>
          </a:xfrm>
        </p:spPr>
        <p:txBody>
          <a:bodyPr vert="vert">
            <a:normAutofit/>
          </a:bodyPr>
          <a:lstStyle/>
          <a:p>
            <a:r>
              <a:rPr lang="en-US"/>
              <a:t>Interpretability - Linear</a:t>
            </a:r>
          </a:p>
        </p:txBody>
      </p:sp>
      <p:pic>
        <p:nvPicPr>
          <p:cNvPr id="6" name="Picture 5" descr="A table with numbers and text&#10;&#10;Description automatically generated with medium confidence">
            <a:extLst>
              <a:ext uri="{FF2B5EF4-FFF2-40B4-BE49-F238E27FC236}">
                <a16:creationId xmlns:a16="http://schemas.microsoft.com/office/drawing/2014/main" id="{28ECA2B2-9FB7-A258-35AD-93270E6E57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4819" y="0"/>
            <a:ext cx="5552993" cy="6858000"/>
          </a:xfrm>
          <a:prstGeom prst="rect">
            <a:avLst/>
          </a:prstGeom>
        </p:spPr>
      </p:pic>
      <p:pic>
        <p:nvPicPr>
          <p:cNvPr id="8" name="Picture 7" descr="A yellow smiley face with black background&#10;&#10;Description automatically generated">
            <a:extLst>
              <a:ext uri="{FF2B5EF4-FFF2-40B4-BE49-F238E27FC236}">
                <a16:creationId xmlns:a16="http://schemas.microsoft.com/office/drawing/2014/main" id="{847CE1B6-C550-6DAE-9707-00D37DC473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7423" y="4073676"/>
            <a:ext cx="2681831" cy="2681831"/>
          </a:xfrm>
          <a:prstGeom prst="rect">
            <a:avLst/>
          </a:prstGeom>
        </p:spPr>
      </p:pic>
      <p:pic>
        <p:nvPicPr>
          <p:cNvPr id="11" name="Picture 10" descr="A group of graphs showing different types of data&#10;&#10;Description automatically generated">
            <a:extLst>
              <a:ext uri="{FF2B5EF4-FFF2-40B4-BE49-F238E27FC236}">
                <a16:creationId xmlns:a16="http://schemas.microsoft.com/office/drawing/2014/main" id="{712D3F9C-4829-A93C-8037-C3FA45550E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27392" y="1"/>
            <a:ext cx="4864608" cy="3474719"/>
          </a:xfrm>
          <a:prstGeom prst="rect">
            <a:avLst/>
          </a:prstGeom>
        </p:spPr>
      </p:pic>
    </p:spTree>
    <p:extLst>
      <p:ext uri="{BB962C8B-B14F-4D97-AF65-F5344CB8AC3E}">
        <p14:creationId xmlns:p14="http://schemas.microsoft.com/office/powerpoint/2010/main" val="21170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yellow face with a sad face&#10;&#10;Description automatically generated">
            <a:extLst>
              <a:ext uri="{FF2B5EF4-FFF2-40B4-BE49-F238E27FC236}">
                <a16:creationId xmlns:a16="http://schemas.microsoft.com/office/drawing/2014/main" id="{2FCDBBEF-B519-7C0B-F9B8-731815980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2900" y="4176169"/>
            <a:ext cx="2681831" cy="2681831"/>
          </a:xfrm>
          <a:prstGeom prst="rect">
            <a:avLst/>
          </a:prstGeom>
        </p:spPr>
      </p:pic>
      <p:sp>
        <p:nvSpPr>
          <p:cNvPr id="7" name="Title 21">
            <a:extLst>
              <a:ext uri="{FF2B5EF4-FFF2-40B4-BE49-F238E27FC236}">
                <a16:creationId xmlns:a16="http://schemas.microsoft.com/office/drawing/2014/main" id="{CDEEC31D-E9F8-4FF7-2303-E6B4A551C905}"/>
              </a:ext>
            </a:extLst>
          </p:cNvPr>
          <p:cNvSpPr txBox="1">
            <a:spLocks/>
          </p:cNvSpPr>
          <p:nvPr/>
        </p:nvSpPr>
        <p:spPr>
          <a:xfrm>
            <a:off x="212746" y="564596"/>
            <a:ext cx="1634465" cy="6293403"/>
          </a:xfrm>
          <a:prstGeom prst="rect">
            <a:avLst/>
          </a:prstGeom>
        </p:spPr>
        <p:txBody>
          <a:bodyPr vert="vert"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Interpretability - LSTM</a:t>
            </a:r>
          </a:p>
        </p:txBody>
      </p:sp>
    </p:spTree>
    <p:extLst>
      <p:ext uri="{BB962C8B-B14F-4D97-AF65-F5344CB8AC3E}">
        <p14:creationId xmlns:p14="http://schemas.microsoft.com/office/powerpoint/2010/main" val="97427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762785" y="620440"/>
            <a:ext cx="8673906" cy="1325563"/>
          </a:xfrm>
        </p:spPr>
        <p:txBody>
          <a:bodyPr/>
          <a:lstStyle/>
          <a:p>
            <a:r>
              <a:rPr lang="en-US"/>
              <a:t>Questions?</a:t>
            </a:r>
          </a:p>
        </p:txBody>
      </p:sp>
      <p:sp>
        <p:nvSpPr>
          <p:cNvPr id="2" name="TextBox 1">
            <a:extLst>
              <a:ext uri="{FF2B5EF4-FFF2-40B4-BE49-F238E27FC236}">
                <a16:creationId xmlns:a16="http://schemas.microsoft.com/office/drawing/2014/main" id="{BBDEC8F8-B41C-35E0-9241-708E6C7F9E7A}"/>
              </a:ext>
            </a:extLst>
          </p:cNvPr>
          <p:cNvSpPr txBox="1"/>
          <p:nvPr/>
        </p:nvSpPr>
        <p:spPr>
          <a:xfrm>
            <a:off x="3253563" y="3721395"/>
            <a:ext cx="6107569" cy="1200329"/>
          </a:xfrm>
          <a:prstGeom prst="rect">
            <a:avLst/>
          </a:prstGeom>
          <a:noFill/>
        </p:spPr>
        <p:txBody>
          <a:bodyPr wrap="none" rtlCol="0">
            <a:spAutoFit/>
          </a:bodyPr>
          <a:lstStyle/>
          <a:p>
            <a:r>
              <a:rPr lang="en-US" sz="2400" dirty="0"/>
              <a:t>Slides available at:</a:t>
            </a:r>
          </a:p>
          <a:p>
            <a:endParaRPr lang="en-US" sz="2400" dirty="0"/>
          </a:p>
          <a:p>
            <a:r>
              <a:rPr lang="en-US" sz="2400" dirty="0">
                <a:hlinkClick r:id="rId3"/>
              </a:rPr>
              <a:t>https://github.com/magic-lantern/2024-dsai</a:t>
            </a:r>
            <a:r>
              <a:rPr lang="en-US" sz="2400" dirty="0"/>
              <a:t> </a:t>
            </a:r>
          </a:p>
        </p:txBody>
      </p:sp>
    </p:spTree>
    <p:extLst>
      <p:ext uri="{BB962C8B-B14F-4D97-AF65-F5344CB8AC3E}">
        <p14:creationId xmlns:p14="http://schemas.microsoft.com/office/powerpoint/2010/main" val="4061932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762785" y="620440"/>
            <a:ext cx="8673906" cy="1325563"/>
          </a:xfrm>
        </p:spPr>
        <p:txBody>
          <a:bodyPr/>
          <a:lstStyle/>
          <a:p>
            <a:r>
              <a:rPr lang="en-US"/>
              <a:t>Motivation</a:t>
            </a:r>
          </a:p>
        </p:txBody>
      </p:sp>
      <p:sp>
        <p:nvSpPr>
          <p:cNvPr id="18" name="Text Placeholder 17">
            <a:extLst>
              <a:ext uri="{FF2B5EF4-FFF2-40B4-BE49-F238E27FC236}">
                <a16:creationId xmlns:a16="http://schemas.microsoft.com/office/drawing/2014/main" id="{F8E6641A-6BE7-5D2F-72DF-4EBF972D4F79}"/>
              </a:ext>
            </a:extLst>
          </p:cNvPr>
          <p:cNvSpPr>
            <a:spLocks noGrp="1"/>
          </p:cNvSpPr>
          <p:nvPr>
            <p:ph type="body" sz="quarter" idx="10"/>
          </p:nvPr>
        </p:nvSpPr>
        <p:spPr>
          <a:xfrm>
            <a:off x="762802" y="1684962"/>
            <a:ext cx="11093367" cy="4862432"/>
          </a:xfrm>
        </p:spPr>
        <p:txBody>
          <a:bodyPr vert="horz" lIns="91440" tIns="45720" rIns="91440" bIns="45720" rtlCol="0" anchor="t">
            <a:noAutofit/>
          </a:bodyPr>
          <a:lstStyle/>
          <a:p>
            <a:pPr marL="0" indent="0">
              <a:buNone/>
            </a:pPr>
            <a:r>
              <a:rPr lang="en-US" sz="2400" i="0" dirty="0">
                <a:solidFill>
                  <a:schemeClr val="tx1"/>
                </a:solidFill>
                <a:effectLst/>
                <a:latin typeface="Arial" panose="020B0604020202020204" pitchFamily="34" charset="0"/>
                <a:cs typeface="Arial" panose="020B0604020202020204" pitchFamily="34" charset="0"/>
              </a:rPr>
              <a:t>Traumatic Brain Injury - A</a:t>
            </a:r>
            <a:r>
              <a:rPr lang="en-US" sz="2400" i="0" dirty="0">
                <a:solidFill>
                  <a:schemeClr val="tx1"/>
                </a:solidFill>
                <a:latin typeface="Arial" panose="020B0604020202020204" pitchFamily="34" charset="0"/>
                <a:cs typeface="Arial" panose="020B0604020202020204" pitchFamily="34" charset="0"/>
              </a:rPr>
              <a:t> violent blow or jolt to the head or body that can cause temporary or permanent complications up to death. </a:t>
            </a:r>
            <a:r>
              <a:rPr lang="en-US" sz="2400" i="0" dirty="0">
                <a:solidFill>
                  <a:schemeClr val="tx1"/>
                </a:solidFill>
                <a:effectLst/>
                <a:latin typeface="Arial" panose="020B0604020202020204" pitchFamily="34" charset="0"/>
                <a:cs typeface="Arial" panose="020B0604020202020204" pitchFamily="34" charset="0"/>
              </a:rPr>
              <a:t>Swelling is a</a:t>
            </a:r>
            <a:r>
              <a:rPr lang="en-US" sz="2400" i="0" dirty="0">
                <a:solidFill>
                  <a:schemeClr val="tx1"/>
                </a:solidFill>
                <a:latin typeface="Arial" panose="020B0604020202020204" pitchFamily="34" charset="0"/>
                <a:cs typeface="Arial" panose="020B0604020202020204" pitchFamily="34" charset="0"/>
              </a:rPr>
              <a:t> common serious complication.</a:t>
            </a:r>
          </a:p>
          <a:p>
            <a:pPr marL="0" indent="0">
              <a:buNone/>
            </a:pPr>
            <a:endParaRPr lang="en-US" sz="2400" dirty="0">
              <a:solidFill>
                <a:schemeClr val="tx1"/>
              </a:solidFill>
              <a:latin typeface="Arial" panose="020B0604020202020204" pitchFamily="34" charset="0"/>
              <a:cs typeface="Arial" panose="020B0604020202020204" pitchFamily="34" charset="0"/>
            </a:endParaRPr>
          </a:p>
          <a:p>
            <a:pPr marL="0" indent="0">
              <a:buNone/>
            </a:pPr>
            <a:r>
              <a:rPr lang="en-US" sz="2400" i="0" dirty="0">
                <a:solidFill>
                  <a:schemeClr val="tx1"/>
                </a:solidFill>
                <a:effectLst/>
                <a:latin typeface="Arial" panose="020B0604020202020204" pitchFamily="34" charset="0"/>
                <a:cs typeface="Arial" panose="020B0604020202020204" pitchFamily="34" charset="0"/>
              </a:rPr>
              <a:t>Annually in the United States, traumatic brain injury causes:</a:t>
            </a:r>
          </a:p>
          <a:p>
            <a:pPr marL="285750" indent="-285750">
              <a:buFont typeface="Arial" panose="020B0604020202020204" pitchFamily="34" charset="0"/>
              <a:buChar char="•"/>
            </a:pPr>
            <a:r>
              <a:rPr lang="en-US" sz="2400" i="0" dirty="0">
                <a:solidFill>
                  <a:schemeClr val="tx1"/>
                </a:solidFill>
                <a:effectLst/>
                <a:latin typeface="Arial" panose="020B0604020202020204" pitchFamily="34" charset="0"/>
                <a:cs typeface="Arial" panose="020B0604020202020204" pitchFamily="34" charset="0"/>
              </a:rPr>
              <a:t>2,200 pediatric deaths</a:t>
            </a:r>
          </a:p>
          <a:p>
            <a:pPr marL="285750" indent="-285750">
              <a:buFont typeface="Arial" panose="020B0604020202020204" pitchFamily="34" charset="0"/>
              <a:buChar char="•"/>
            </a:pPr>
            <a:r>
              <a:rPr lang="en-US" sz="2400" i="0" dirty="0">
                <a:solidFill>
                  <a:schemeClr val="tx1"/>
                </a:solidFill>
                <a:effectLst/>
                <a:latin typeface="Arial" panose="020B0604020202020204" pitchFamily="34" charset="0"/>
                <a:cs typeface="Arial" panose="020B0604020202020204" pitchFamily="34" charset="0"/>
              </a:rPr>
              <a:t>35,000 pediatric hospitalizations</a:t>
            </a:r>
          </a:p>
          <a:p>
            <a:pPr marL="0" indent="0">
              <a:buNone/>
            </a:pPr>
            <a:endParaRPr lang="en-US" sz="2400" i="0" dirty="0">
              <a:solidFill>
                <a:schemeClr val="tx1"/>
              </a:solidFill>
              <a:latin typeface="Arial" panose="020B0604020202020204" pitchFamily="34" charset="0"/>
              <a:cs typeface="Arial" panose="020B0604020202020204" pitchFamily="34" charset="0"/>
            </a:endParaRPr>
          </a:p>
          <a:p>
            <a:pPr marL="0" indent="0">
              <a:buNone/>
            </a:pPr>
            <a:r>
              <a:rPr lang="en-US" sz="2400" i="0" dirty="0">
                <a:solidFill>
                  <a:schemeClr val="tx1"/>
                </a:solidFill>
                <a:effectLst/>
                <a:latin typeface="Arial" panose="020B0604020202020204" pitchFamily="34" charset="0"/>
                <a:cs typeface="Arial" panose="020B0604020202020204" pitchFamily="34" charset="0"/>
              </a:rPr>
              <a:t>To monitor and track brain swelling, an invasive procedure is performed to install a device called an Intercranial Pressure Monitor (ICP) into the skull. Clinicians currently make decisions about ICP placement with traumatic brain injury without the benefit of an accurate clinical decision support tool</a:t>
            </a:r>
            <a:endParaRPr lang="en-US" sz="2400" i="0" dirty="0">
              <a:solidFill>
                <a:schemeClr val="tx1"/>
              </a:solidFill>
              <a:latin typeface="Arial" panose="020B0604020202020204" pitchFamily="34" charset="0"/>
              <a:cs typeface="Arial" panose="020B0604020202020204" pitchFamily="34" charset="0"/>
            </a:endParaRPr>
          </a:p>
          <a:p>
            <a:pPr marL="0" indent="0">
              <a:buNone/>
            </a:pPr>
            <a:endParaRPr lang="en-US" sz="2400" i="0" dirty="0">
              <a:solidFill>
                <a:schemeClr val="tx1"/>
              </a:solidFill>
              <a:latin typeface="Arial" panose="020B0604020202020204" pitchFamily="34" charset="0"/>
              <a:ea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5A7B29A0-E610-8E04-F157-C8E3BDC4F181}"/>
              </a:ext>
            </a:extLst>
          </p:cNvPr>
          <p:cNvSpPr txBox="1"/>
          <p:nvPr/>
        </p:nvSpPr>
        <p:spPr>
          <a:xfrm>
            <a:off x="19606" y="6447826"/>
            <a:ext cx="12192000" cy="369332"/>
          </a:xfrm>
          <a:prstGeom prst="rect">
            <a:avLst/>
          </a:prstGeom>
          <a:noFill/>
        </p:spPr>
        <p:txBody>
          <a:bodyPr wrap="square">
            <a:spAutoFit/>
          </a:bodyPr>
          <a:lstStyle/>
          <a:p>
            <a:pPr algn="r"/>
            <a:r>
              <a:rPr lang="en-US" dirty="0">
                <a:hlinkClick r:id="rId3"/>
              </a:rPr>
              <a:t>https://github.com/magic-lantern/2024-dsai</a:t>
            </a:r>
            <a:r>
              <a:rPr lang="en-US" dirty="0"/>
              <a:t> </a:t>
            </a:r>
          </a:p>
        </p:txBody>
      </p:sp>
    </p:spTree>
    <p:extLst>
      <p:ext uri="{BB962C8B-B14F-4D97-AF65-F5344CB8AC3E}">
        <p14:creationId xmlns:p14="http://schemas.microsoft.com/office/powerpoint/2010/main" val="2910618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762785" y="620440"/>
            <a:ext cx="8673906" cy="1325563"/>
          </a:xfrm>
        </p:spPr>
        <p:txBody>
          <a:bodyPr/>
          <a:lstStyle/>
          <a:p>
            <a:r>
              <a:rPr lang="en-US"/>
              <a:t>Study</a:t>
            </a:r>
          </a:p>
        </p:txBody>
      </p:sp>
      <p:sp>
        <p:nvSpPr>
          <p:cNvPr id="18" name="Text Placeholder 17">
            <a:extLst>
              <a:ext uri="{FF2B5EF4-FFF2-40B4-BE49-F238E27FC236}">
                <a16:creationId xmlns:a16="http://schemas.microsoft.com/office/drawing/2014/main" id="{F8E6641A-6BE7-5D2F-72DF-4EBF972D4F79}"/>
              </a:ext>
            </a:extLst>
          </p:cNvPr>
          <p:cNvSpPr>
            <a:spLocks noGrp="1"/>
          </p:cNvSpPr>
          <p:nvPr>
            <p:ph type="body" sz="quarter" idx="10"/>
          </p:nvPr>
        </p:nvSpPr>
        <p:spPr>
          <a:xfrm>
            <a:off x="762802" y="1947938"/>
            <a:ext cx="11093367" cy="4599456"/>
          </a:xfrm>
        </p:spPr>
        <p:txBody>
          <a:bodyPr vert="horz" lIns="91440" tIns="45720" rIns="91440" bIns="45720" rtlCol="0" anchor="t">
            <a:noAutofit/>
          </a:bodyPr>
          <a:lstStyle/>
          <a:p>
            <a:r>
              <a:rPr lang="en-US" sz="2600" b="1" i="0" dirty="0">
                <a:solidFill>
                  <a:srgbClr val="000000"/>
                </a:solidFill>
                <a:latin typeface="Arial" panose="020B0604020202020204" pitchFamily="34" charset="0"/>
                <a:ea typeface="Arial" panose="020B0604020202020204" pitchFamily="34" charset="0"/>
              </a:rPr>
              <a:t>Aim</a:t>
            </a:r>
            <a:r>
              <a:rPr lang="en-US" sz="2600" i="0" dirty="0">
                <a:solidFill>
                  <a:srgbClr val="000000"/>
                </a:solidFill>
                <a:effectLst/>
                <a:latin typeface="Arial" panose="020B0604020202020204" pitchFamily="34" charset="0"/>
                <a:ea typeface="Arial" panose="020B0604020202020204" pitchFamily="34" charset="0"/>
              </a:rPr>
              <a:t> - Develop and validate model(s) that predict placement of an ICP monitor. Models should update individual predictions as new information becomes available during an Intensive Care Unit (ICU) stay.</a:t>
            </a:r>
          </a:p>
          <a:p>
            <a:endParaRPr lang="en-US" sz="2600" i="0" dirty="0">
              <a:solidFill>
                <a:srgbClr val="000000"/>
              </a:solidFill>
              <a:latin typeface="Arial" panose="020B0604020202020204" pitchFamily="34" charset="0"/>
              <a:ea typeface="Arial" panose="020B0604020202020204" pitchFamily="34" charset="0"/>
            </a:endParaRPr>
          </a:p>
          <a:p>
            <a:r>
              <a:rPr lang="en-US" sz="2600" b="1" i="0" dirty="0">
                <a:solidFill>
                  <a:srgbClr val="000000"/>
                </a:solidFill>
                <a:latin typeface="Arial" panose="020B0604020202020204" pitchFamily="34" charset="0"/>
                <a:ea typeface="Arial" panose="020B0604020202020204" pitchFamily="34" charset="0"/>
              </a:rPr>
              <a:t>Study</a:t>
            </a:r>
          </a:p>
          <a:p>
            <a:pPr marL="457200" indent="-457200">
              <a:buFont typeface="Arial" panose="020B0604020202020204" pitchFamily="34" charset="0"/>
              <a:buChar char="•"/>
            </a:pPr>
            <a:r>
              <a:rPr lang="en-US" sz="2600" i="0" dirty="0">
                <a:solidFill>
                  <a:srgbClr val="000000"/>
                </a:solidFill>
                <a:latin typeface="Arial" panose="020B0604020202020204" pitchFamily="34" charset="0"/>
                <a:ea typeface="Arial" panose="020B0604020202020204" pitchFamily="34" charset="0"/>
              </a:rPr>
              <a:t>P</a:t>
            </a:r>
            <a:r>
              <a:rPr lang="en-US" sz="2600" i="0" dirty="0">
                <a:solidFill>
                  <a:srgbClr val="000000"/>
                </a:solidFill>
                <a:effectLst/>
                <a:latin typeface="Arial" panose="020B0604020202020204" pitchFamily="34" charset="0"/>
                <a:ea typeface="Arial" panose="020B0604020202020204" pitchFamily="34" charset="0"/>
              </a:rPr>
              <a:t>rospective observational cohort study: September 2014 - January 2024 </a:t>
            </a:r>
          </a:p>
          <a:p>
            <a:pPr marL="457200" indent="-457200">
              <a:buFont typeface="Arial" panose="020B0604020202020204" pitchFamily="34" charset="0"/>
              <a:buChar char="•"/>
            </a:pPr>
            <a:r>
              <a:rPr lang="en-US" sz="2600" i="0" dirty="0">
                <a:solidFill>
                  <a:srgbClr val="000000"/>
                </a:solidFill>
                <a:effectLst/>
                <a:latin typeface="Arial" panose="020B0604020202020204" pitchFamily="34" charset="0"/>
                <a:ea typeface="Arial" panose="020B0604020202020204" pitchFamily="34" charset="0"/>
              </a:rPr>
              <a:t>389 children with acute traumatic brain injury admitted to the ICU</a:t>
            </a:r>
          </a:p>
          <a:p>
            <a:pPr marL="457200" indent="-457200">
              <a:buFont typeface="Arial" panose="020B0604020202020204" pitchFamily="34" charset="0"/>
              <a:buChar char="•"/>
            </a:pPr>
            <a:r>
              <a:rPr lang="en-US" sz="2600" i="0" dirty="0">
                <a:solidFill>
                  <a:srgbClr val="000000"/>
                </a:solidFill>
                <a:effectLst/>
                <a:latin typeface="Arial" panose="020B0604020202020204" pitchFamily="34" charset="0"/>
                <a:ea typeface="Arial" panose="020B0604020202020204" pitchFamily="34" charset="0"/>
              </a:rPr>
              <a:t>138 (35%) of the 389 participants received ICP monitoring.</a:t>
            </a:r>
          </a:p>
          <a:p>
            <a:pPr marL="457200" indent="-457200">
              <a:buFont typeface="Arial" panose="020B0604020202020204" pitchFamily="34" charset="0"/>
              <a:buChar char="•"/>
            </a:pPr>
            <a:r>
              <a:rPr lang="en-US" sz="2600" i="0" dirty="0">
                <a:solidFill>
                  <a:srgbClr val="000000"/>
                </a:solidFill>
                <a:effectLst/>
                <a:latin typeface="Arial" panose="020B0604020202020204" pitchFamily="34" charset="0"/>
                <a:ea typeface="Arial" panose="020B0604020202020204" pitchFamily="34" charset="0"/>
              </a:rPr>
              <a:t>Approved and granted a waiver of consent by the Colorado Multiple Institutional Review Board</a:t>
            </a:r>
          </a:p>
          <a:p>
            <a:pPr marL="0" indent="0">
              <a:buNone/>
            </a:pPr>
            <a:endParaRPr lang="en-US" sz="2600" i="0" dirty="0">
              <a:solidFill>
                <a:srgbClr val="000000"/>
              </a:solidFill>
              <a:latin typeface="Arial" panose="020B0604020202020204" pitchFamily="34" charset="0"/>
              <a:ea typeface="Arial" panose="020B0604020202020204" pitchFamily="34" charset="0"/>
            </a:endParaRPr>
          </a:p>
        </p:txBody>
      </p:sp>
      <p:sp>
        <p:nvSpPr>
          <p:cNvPr id="2" name="TextBox 1">
            <a:extLst>
              <a:ext uri="{FF2B5EF4-FFF2-40B4-BE49-F238E27FC236}">
                <a16:creationId xmlns:a16="http://schemas.microsoft.com/office/drawing/2014/main" id="{E6C295D4-D86D-BFAC-C82A-14F5CB1CEF6C}"/>
              </a:ext>
            </a:extLst>
          </p:cNvPr>
          <p:cNvSpPr txBox="1"/>
          <p:nvPr/>
        </p:nvSpPr>
        <p:spPr>
          <a:xfrm>
            <a:off x="19606" y="6447826"/>
            <a:ext cx="12192000" cy="369332"/>
          </a:xfrm>
          <a:prstGeom prst="rect">
            <a:avLst/>
          </a:prstGeom>
          <a:noFill/>
        </p:spPr>
        <p:txBody>
          <a:bodyPr wrap="square">
            <a:spAutoFit/>
          </a:bodyPr>
          <a:lstStyle/>
          <a:p>
            <a:pPr algn="r"/>
            <a:r>
              <a:rPr lang="en-US" dirty="0">
                <a:hlinkClick r:id="rId3"/>
              </a:rPr>
              <a:t>https://github.com/magic-lantern/2024-dsai</a:t>
            </a:r>
            <a:r>
              <a:rPr lang="en-US" dirty="0"/>
              <a:t> </a:t>
            </a:r>
          </a:p>
        </p:txBody>
      </p:sp>
    </p:spTree>
    <p:extLst>
      <p:ext uri="{BB962C8B-B14F-4D97-AF65-F5344CB8AC3E}">
        <p14:creationId xmlns:p14="http://schemas.microsoft.com/office/powerpoint/2010/main" val="2414334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762785" y="620440"/>
            <a:ext cx="8673906" cy="1325563"/>
          </a:xfrm>
        </p:spPr>
        <p:txBody>
          <a:bodyPr/>
          <a:lstStyle/>
          <a:p>
            <a:r>
              <a:rPr lang="en-US"/>
              <a:t>Data</a:t>
            </a:r>
          </a:p>
        </p:txBody>
      </p:sp>
      <p:sp>
        <p:nvSpPr>
          <p:cNvPr id="3" name="Cylinder 2">
            <a:extLst>
              <a:ext uri="{FF2B5EF4-FFF2-40B4-BE49-F238E27FC236}">
                <a16:creationId xmlns:a16="http://schemas.microsoft.com/office/drawing/2014/main" id="{9CA6448B-D163-FB17-ACC3-3921507A8F87}"/>
              </a:ext>
            </a:extLst>
          </p:cNvPr>
          <p:cNvSpPr/>
          <p:nvPr/>
        </p:nvSpPr>
        <p:spPr>
          <a:xfrm>
            <a:off x="8621087" y="620440"/>
            <a:ext cx="956201" cy="1112955"/>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EHR</a:t>
            </a:r>
          </a:p>
        </p:txBody>
      </p:sp>
      <p:sp>
        <p:nvSpPr>
          <p:cNvPr id="4" name="Flowchart: Multidocument 3">
            <a:extLst>
              <a:ext uri="{FF2B5EF4-FFF2-40B4-BE49-F238E27FC236}">
                <a16:creationId xmlns:a16="http://schemas.microsoft.com/office/drawing/2014/main" id="{FC549D16-6C49-4F83-8DB5-BFA3ACA0C885}"/>
              </a:ext>
            </a:extLst>
          </p:cNvPr>
          <p:cNvSpPr/>
          <p:nvPr/>
        </p:nvSpPr>
        <p:spPr>
          <a:xfrm>
            <a:off x="2456685" y="620440"/>
            <a:ext cx="1248809" cy="1217458"/>
          </a:xfrm>
          <a:prstGeom prst="flowChartMultidocumen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REDCap</a:t>
            </a:r>
            <a:endParaRPr lang="en-US">
              <a:solidFill>
                <a:schemeClr val="tx1"/>
              </a:solidFill>
            </a:endParaRPr>
          </a:p>
        </p:txBody>
      </p:sp>
      <p:graphicFrame>
        <p:nvGraphicFramePr>
          <p:cNvPr id="5" name="Table 4">
            <a:extLst>
              <a:ext uri="{FF2B5EF4-FFF2-40B4-BE49-F238E27FC236}">
                <a16:creationId xmlns:a16="http://schemas.microsoft.com/office/drawing/2014/main" id="{F3188B4A-726F-657D-15D9-8C2E68C67EBE}"/>
              </a:ext>
            </a:extLst>
          </p:cNvPr>
          <p:cNvGraphicFramePr>
            <a:graphicFrameLocks noGrp="1"/>
          </p:cNvGraphicFramePr>
          <p:nvPr>
            <p:extLst>
              <p:ext uri="{D42A27DB-BD31-4B8C-83A1-F6EECF244321}">
                <p14:modId xmlns:p14="http://schemas.microsoft.com/office/powerpoint/2010/main" val="1595032931"/>
              </p:ext>
            </p:extLst>
          </p:nvPr>
        </p:nvGraphicFramePr>
        <p:xfrm>
          <a:off x="6034148" y="2054557"/>
          <a:ext cx="6130080" cy="1889650"/>
        </p:xfrm>
        <a:graphic>
          <a:graphicData uri="http://schemas.openxmlformats.org/drawingml/2006/table">
            <a:tbl>
              <a:tblPr firstRow="1" bandRow="1">
                <a:tableStyleId>{5C22544A-7EE6-4342-B048-85BDC9FD1C3A}</a:tableStyleId>
              </a:tblPr>
              <a:tblGrid>
                <a:gridCol w="1094296">
                  <a:extLst>
                    <a:ext uri="{9D8B030D-6E8A-4147-A177-3AD203B41FA5}">
                      <a16:colId xmlns:a16="http://schemas.microsoft.com/office/drawing/2014/main" val="2371255982"/>
                    </a:ext>
                  </a:extLst>
                </a:gridCol>
                <a:gridCol w="1508189">
                  <a:extLst>
                    <a:ext uri="{9D8B030D-6E8A-4147-A177-3AD203B41FA5}">
                      <a16:colId xmlns:a16="http://schemas.microsoft.com/office/drawing/2014/main" val="2764541777"/>
                    </a:ext>
                  </a:extLst>
                </a:gridCol>
                <a:gridCol w="690563">
                  <a:extLst>
                    <a:ext uri="{9D8B030D-6E8A-4147-A177-3AD203B41FA5}">
                      <a16:colId xmlns:a16="http://schemas.microsoft.com/office/drawing/2014/main" val="2823506561"/>
                    </a:ext>
                  </a:extLst>
                </a:gridCol>
                <a:gridCol w="725234">
                  <a:extLst>
                    <a:ext uri="{9D8B030D-6E8A-4147-A177-3AD203B41FA5}">
                      <a16:colId xmlns:a16="http://schemas.microsoft.com/office/drawing/2014/main" val="3408660303"/>
                    </a:ext>
                  </a:extLst>
                </a:gridCol>
                <a:gridCol w="2111798">
                  <a:extLst>
                    <a:ext uri="{9D8B030D-6E8A-4147-A177-3AD203B41FA5}">
                      <a16:colId xmlns:a16="http://schemas.microsoft.com/office/drawing/2014/main" val="1851742262"/>
                    </a:ext>
                  </a:extLst>
                </a:gridCol>
              </a:tblGrid>
              <a:tr h="377930">
                <a:tc>
                  <a:txBody>
                    <a:bodyPr/>
                    <a:lstStyle/>
                    <a:p>
                      <a:r>
                        <a:rPr lang="en-US" sz="1600" err="1"/>
                        <a:t>record_id</a:t>
                      </a:r>
                      <a:endParaRPr lang="en-US" sz="1600"/>
                    </a:p>
                  </a:txBody>
                  <a:tcPr/>
                </a:tc>
                <a:tc>
                  <a:txBody>
                    <a:bodyPr/>
                    <a:lstStyle/>
                    <a:p>
                      <a:r>
                        <a:rPr lang="en-US" sz="1600"/>
                        <a:t>vital</a:t>
                      </a:r>
                    </a:p>
                  </a:txBody>
                  <a:tcPr/>
                </a:tc>
                <a:tc>
                  <a:txBody>
                    <a:bodyPr/>
                    <a:lstStyle/>
                    <a:p>
                      <a:r>
                        <a:rPr lang="en-US" sz="1600"/>
                        <a:t>Units</a:t>
                      </a:r>
                    </a:p>
                  </a:txBody>
                  <a:tcPr/>
                </a:tc>
                <a:tc>
                  <a:txBody>
                    <a:bodyPr/>
                    <a:lstStyle/>
                    <a:p>
                      <a:r>
                        <a:rPr lang="en-US" sz="1600"/>
                        <a:t>Value</a:t>
                      </a:r>
                    </a:p>
                  </a:txBody>
                  <a:tcPr/>
                </a:tc>
                <a:tc>
                  <a:txBody>
                    <a:bodyPr/>
                    <a:lstStyle/>
                    <a:p>
                      <a:r>
                        <a:rPr lang="en-US" sz="1600"/>
                        <a:t>Datetime</a:t>
                      </a:r>
                    </a:p>
                  </a:txBody>
                  <a:tcPr/>
                </a:tc>
                <a:extLst>
                  <a:ext uri="{0D108BD9-81ED-4DB2-BD59-A6C34878D82A}">
                    <a16:rowId xmlns:a16="http://schemas.microsoft.com/office/drawing/2014/main" val="815083219"/>
                  </a:ext>
                </a:extLst>
              </a:tr>
              <a:tr h="377930">
                <a:tc>
                  <a:txBody>
                    <a:bodyPr/>
                    <a:lstStyle/>
                    <a:p>
                      <a:r>
                        <a:rPr lang="en-US" sz="1600"/>
                        <a:t>1</a:t>
                      </a:r>
                    </a:p>
                  </a:txBody>
                  <a:tcPr/>
                </a:tc>
                <a:tc>
                  <a:txBody>
                    <a:bodyPr/>
                    <a:lstStyle/>
                    <a:p>
                      <a:r>
                        <a:rPr lang="en-US" sz="1600"/>
                        <a:t>pulse</a:t>
                      </a:r>
                    </a:p>
                  </a:txBody>
                  <a:tcPr/>
                </a:tc>
                <a:tc>
                  <a:txBody>
                    <a:bodyPr/>
                    <a:lstStyle/>
                    <a:p>
                      <a:r>
                        <a:rPr lang="en-US" sz="1600"/>
                        <a:t>bpm</a:t>
                      </a:r>
                    </a:p>
                  </a:txBody>
                  <a:tcPr/>
                </a:tc>
                <a:tc>
                  <a:txBody>
                    <a:bodyPr/>
                    <a:lstStyle/>
                    <a:p>
                      <a:r>
                        <a:rPr lang="en-US" sz="1600"/>
                        <a:t>90</a:t>
                      </a:r>
                    </a:p>
                  </a:txBody>
                  <a:tcPr/>
                </a:tc>
                <a:tc>
                  <a:txBody>
                    <a:bodyPr/>
                    <a:lstStyle/>
                    <a:p>
                      <a:r>
                        <a:rPr lang="en-US" sz="1600"/>
                        <a:t>2027-01-01 13:01</a:t>
                      </a:r>
                    </a:p>
                  </a:txBody>
                  <a:tcPr/>
                </a:tc>
                <a:extLst>
                  <a:ext uri="{0D108BD9-81ED-4DB2-BD59-A6C34878D82A}">
                    <a16:rowId xmlns:a16="http://schemas.microsoft.com/office/drawing/2014/main" val="4184093337"/>
                  </a:ext>
                </a:extLst>
              </a:tr>
              <a:tr h="377930">
                <a:tc>
                  <a:txBody>
                    <a:bodyPr/>
                    <a:lstStyle/>
                    <a:p>
                      <a:r>
                        <a:rPr lang="en-US" sz="1600"/>
                        <a:t>1</a:t>
                      </a:r>
                    </a:p>
                  </a:txBody>
                  <a:tcPr/>
                </a:tc>
                <a:tc>
                  <a:txBody>
                    <a:bodyPr/>
                    <a:lstStyle/>
                    <a:p>
                      <a:r>
                        <a:rPr lang="en-US" sz="1600"/>
                        <a:t>pulse oximetry</a:t>
                      </a:r>
                    </a:p>
                  </a:txBody>
                  <a:tcPr/>
                </a:tc>
                <a:tc>
                  <a:txBody>
                    <a:bodyPr/>
                    <a:lstStyle/>
                    <a:p>
                      <a:r>
                        <a:rPr lang="en-US" sz="1600"/>
                        <a:t>%</a:t>
                      </a:r>
                    </a:p>
                  </a:txBody>
                  <a:tcPr/>
                </a:tc>
                <a:tc>
                  <a:txBody>
                    <a:bodyPr/>
                    <a:lstStyle/>
                    <a:p>
                      <a:r>
                        <a:rPr lang="en-US" sz="1600"/>
                        <a:t>98</a:t>
                      </a:r>
                    </a:p>
                  </a:txBody>
                  <a:tcPr/>
                </a:tc>
                <a:tc>
                  <a:txBody>
                    <a:bodyPr/>
                    <a:lstStyle/>
                    <a:p>
                      <a:r>
                        <a:rPr lang="en-US" sz="1600"/>
                        <a:t>2027-01-01 13:01</a:t>
                      </a:r>
                    </a:p>
                  </a:txBody>
                  <a:tcPr/>
                </a:tc>
                <a:extLst>
                  <a:ext uri="{0D108BD9-81ED-4DB2-BD59-A6C34878D82A}">
                    <a16:rowId xmlns:a16="http://schemas.microsoft.com/office/drawing/2014/main" val="1186779827"/>
                  </a:ext>
                </a:extLst>
              </a:tr>
              <a:tr h="377930">
                <a:tc>
                  <a:txBody>
                    <a:bodyPr/>
                    <a:lstStyle/>
                    <a:p>
                      <a:r>
                        <a:rPr lang="en-US" sz="1600"/>
                        <a:t>1</a:t>
                      </a:r>
                    </a:p>
                  </a:txBody>
                  <a:tcPr/>
                </a:tc>
                <a:tc>
                  <a:txBody>
                    <a:bodyPr/>
                    <a:lstStyle/>
                    <a:p>
                      <a:r>
                        <a:rPr lang="en-US" sz="1600"/>
                        <a:t>respirations</a:t>
                      </a:r>
                    </a:p>
                  </a:txBody>
                  <a:tcPr/>
                </a:tc>
                <a:tc>
                  <a:txBody>
                    <a:bodyPr/>
                    <a:lstStyle/>
                    <a:p>
                      <a:endParaRPr lang="en-US" sz="1600"/>
                    </a:p>
                  </a:txBody>
                  <a:tcPr/>
                </a:tc>
                <a:tc>
                  <a:txBody>
                    <a:bodyPr/>
                    <a:lstStyle/>
                    <a:p>
                      <a:r>
                        <a:rPr lang="en-US" sz="1600"/>
                        <a:t>24</a:t>
                      </a:r>
                    </a:p>
                  </a:txBody>
                  <a:tcPr/>
                </a:tc>
                <a:tc>
                  <a:txBody>
                    <a:bodyPr/>
                    <a:lstStyle/>
                    <a:p>
                      <a:r>
                        <a:rPr lang="en-US" sz="1600"/>
                        <a:t>2027-01-01 13:01</a:t>
                      </a:r>
                    </a:p>
                  </a:txBody>
                  <a:tcPr/>
                </a:tc>
                <a:extLst>
                  <a:ext uri="{0D108BD9-81ED-4DB2-BD59-A6C34878D82A}">
                    <a16:rowId xmlns:a16="http://schemas.microsoft.com/office/drawing/2014/main" val="1893271755"/>
                  </a:ext>
                </a:extLst>
              </a:tr>
              <a:tr h="377930">
                <a:tc>
                  <a:txBody>
                    <a:bodyPr/>
                    <a:lstStyle/>
                    <a:p>
                      <a:r>
                        <a:rPr lang="en-US" sz="1600"/>
                        <a:t>1</a:t>
                      </a:r>
                    </a:p>
                  </a:txBody>
                  <a:tcPr/>
                </a:tc>
                <a:tc>
                  <a:txBody>
                    <a:bodyPr/>
                    <a:lstStyle/>
                    <a:p>
                      <a:r>
                        <a:rPr lang="en-US" sz="1600"/>
                        <a:t>pulse</a:t>
                      </a:r>
                    </a:p>
                  </a:txBody>
                  <a:tcPr/>
                </a:tc>
                <a:tc>
                  <a:txBody>
                    <a:bodyPr/>
                    <a:lstStyle/>
                    <a:p>
                      <a:r>
                        <a:rPr lang="en-US" sz="1600"/>
                        <a:t>bpm</a:t>
                      </a:r>
                    </a:p>
                  </a:txBody>
                  <a:tcPr/>
                </a:tc>
                <a:tc>
                  <a:txBody>
                    <a:bodyPr/>
                    <a:lstStyle/>
                    <a:p>
                      <a:r>
                        <a:rPr lang="en-US" sz="1600"/>
                        <a:t>91</a:t>
                      </a:r>
                    </a:p>
                  </a:txBody>
                  <a:tcPr/>
                </a:tc>
                <a:tc>
                  <a:txBody>
                    <a:bodyPr/>
                    <a:lstStyle/>
                    <a:p>
                      <a:r>
                        <a:rPr lang="en-US" sz="1600"/>
                        <a:t>2027-01-01 14:01</a:t>
                      </a:r>
                    </a:p>
                  </a:txBody>
                  <a:tcPr/>
                </a:tc>
                <a:extLst>
                  <a:ext uri="{0D108BD9-81ED-4DB2-BD59-A6C34878D82A}">
                    <a16:rowId xmlns:a16="http://schemas.microsoft.com/office/drawing/2014/main" val="1890574311"/>
                  </a:ext>
                </a:extLst>
              </a:tr>
            </a:tbl>
          </a:graphicData>
        </a:graphic>
      </p:graphicFrame>
      <p:pic>
        <p:nvPicPr>
          <p:cNvPr id="7" name="Picture 6" descr="A screenshot of a medical report&#10;&#10;Description automatically generated">
            <a:extLst>
              <a:ext uri="{FF2B5EF4-FFF2-40B4-BE49-F238E27FC236}">
                <a16:creationId xmlns:a16="http://schemas.microsoft.com/office/drawing/2014/main" id="{51228B41-2FB1-59B3-70CC-B6D780DD1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5" y="2026012"/>
            <a:ext cx="5965390" cy="4428196"/>
          </a:xfrm>
          <a:prstGeom prst="rect">
            <a:avLst/>
          </a:prstGeom>
        </p:spPr>
      </p:pic>
      <p:sp>
        <p:nvSpPr>
          <p:cNvPr id="8" name="TextBox 7">
            <a:extLst>
              <a:ext uri="{FF2B5EF4-FFF2-40B4-BE49-F238E27FC236}">
                <a16:creationId xmlns:a16="http://schemas.microsoft.com/office/drawing/2014/main" id="{AD861C7A-C328-B02F-9519-66A7A57DEC86}"/>
              </a:ext>
            </a:extLst>
          </p:cNvPr>
          <p:cNvSpPr txBox="1"/>
          <p:nvPr/>
        </p:nvSpPr>
        <p:spPr>
          <a:xfrm>
            <a:off x="931698" y="6454208"/>
            <a:ext cx="4781374" cy="369332"/>
          </a:xfrm>
          <a:prstGeom prst="rect">
            <a:avLst/>
          </a:prstGeom>
          <a:noFill/>
        </p:spPr>
        <p:txBody>
          <a:bodyPr wrap="none" rtlCol="0">
            <a:spAutoFit/>
          </a:bodyPr>
          <a:lstStyle/>
          <a:p>
            <a:r>
              <a:rPr lang="en-US"/>
              <a:t>In csv form, </a:t>
            </a:r>
            <a:r>
              <a:rPr lang="en-US" err="1"/>
              <a:t>REDCap</a:t>
            </a:r>
            <a:r>
              <a:rPr lang="en-US"/>
              <a:t> data is 276 columns wide</a:t>
            </a:r>
          </a:p>
        </p:txBody>
      </p:sp>
      <p:cxnSp>
        <p:nvCxnSpPr>
          <p:cNvPr id="10" name="Straight Arrow Connector 9">
            <a:extLst>
              <a:ext uri="{FF2B5EF4-FFF2-40B4-BE49-F238E27FC236}">
                <a16:creationId xmlns:a16="http://schemas.microsoft.com/office/drawing/2014/main" id="{D474AE99-0509-BF31-E310-CDB488A7089E}"/>
              </a:ext>
            </a:extLst>
          </p:cNvPr>
          <p:cNvCxnSpPr>
            <a:cxnSpLocks/>
            <a:stCxn id="3" idx="3"/>
            <a:endCxn id="5" idx="0"/>
          </p:cNvCxnSpPr>
          <p:nvPr/>
        </p:nvCxnSpPr>
        <p:spPr>
          <a:xfrm>
            <a:off x="9099188" y="1733395"/>
            <a:ext cx="0" cy="3211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92A5EE1-1402-0A51-BA64-97E193FD04ED}"/>
              </a:ext>
            </a:extLst>
          </p:cNvPr>
          <p:cNvCxnSpPr>
            <a:cxnSpLocks/>
            <a:stCxn id="4" idx="2"/>
            <a:endCxn id="7" idx="0"/>
          </p:cNvCxnSpPr>
          <p:nvPr/>
        </p:nvCxnSpPr>
        <p:spPr>
          <a:xfrm>
            <a:off x="2994251" y="1791792"/>
            <a:ext cx="2229" cy="2342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AEB6BEEB-EDDA-F2E3-9DF4-090F4CE22804}"/>
              </a:ext>
            </a:extLst>
          </p:cNvPr>
          <p:cNvSpPr txBox="1"/>
          <p:nvPr/>
        </p:nvSpPr>
        <p:spPr>
          <a:xfrm>
            <a:off x="19606" y="6447826"/>
            <a:ext cx="12192000" cy="369332"/>
          </a:xfrm>
          <a:prstGeom prst="rect">
            <a:avLst/>
          </a:prstGeom>
          <a:noFill/>
        </p:spPr>
        <p:txBody>
          <a:bodyPr wrap="square">
            <a:spAutoFit/>
          </a:bodyPr>
          <a:lstStyle/>
          <a:p>
            <a:pPr algn="r"/>
            <a:r>
              <a:rPr lang="en-US" dirty="0">
                <a:hlinkClick r:id="rId4"/>
              </a:rPr>
              <a:t>https://github.com/magic-lantern/2024-dsai</a:t>
            </a:r>
            <a:r>
              <a:rPr lang="en-US" dirty="0"/>
              <a:t> </a:t>
            </a:r>
          </a:p>
        </p:txBody>
      </p:sp>
    </p:spTree>
    <p:extLst>
      <p:ext uri="{BB962C8B-B14F-4D97-AF65-F5344CB8AC3E}">
        <p14:creationId xmlns:p14="http://schemas.microsoft.com/office/powerpoint/2010/main" val="861740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762785" y="620440"/>
            <a:ext cx="8673906" cy="1325563"/>
          </a:xfrm>
        </p:spPr>
        <p:txBody>
          <a:bodyPr/>
          <a:lstStyle/>
          <a:p>
            <a:r>
              <a:rPr lang="en-US" dirty="0"/>
              <a:t>Data</a:t>
            </a:r>
          </a:p>
        </p:txBody>
      </p:sp>
      <p:sp>
        <p:nvSpPr>
          <p:cNvPr id="3" name="Cylinder 2">
            <a:extLst>
              <a:ext uri="{FF2B5EF4-FFF2-40B4-BE49-F238E27FC236}">
                <a16:creationId xmlns:a16="http://schemas.microsoft.com/office/drawing/2014/main" id="{9CA6448B-D163-FB17-ACC3-3921507A8F87}"/>
              </a:ext>
            </a:extLst>
          </p:cNvPr>
          <p:cNvSpPr/>
          <p:nvPr/>
        </p:nvSpPr>
        <p:spPr>
          <a:xfrm>
            <a:off x="3030496" y="903950"/>
            <a:ext cx="956201" cy="1112955"/>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EHR</a:t>
            </a:r>
          </a:p>
        </p:txBody>
      </p:sp>
      <p:sp>
        <p:nvSpPr>
          <p:cNvPr id="4" name="Flowchart: Multidocument 3">
            <a:extLst>
              <a:ext uri="{FF2B5EF4-FFF2-40B4-BE49-F238E27FC236}">
                <a16:creationId xmlns:a16="http://schemas.microsoft.com/office/drawing/2014/main" id="{FC549D16-6C49-4F83-8DB5-BFA3ACA0C885}"/>
              </a:ext>
            </a:extLst>
          </p:cNvPr>
          <p:cNvSpPr/>
          <p:nvPr/>
        </p:nvSpPr>
        <p:spPr>
          <a:xfrm>
            <a:off x="8812286" y="851698"/>
            <a:ext cx="1248809" cy="1217458"/>
          </a:xfrm>
          <a:prstGeom prst="flowChartMultidocumen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REDCap</a:t>
            </a:r>
            <a:endParaRPr lang="en-US">
              <a:solidFill>
                <a:schemeClr val="tx1"/>
              </a:solidFill>
            </a:endParaRPr>
          </a:p>
        </p:txBody>
      </p:sp>
      <p:graphicFrame>
        <p:nvGraphicFramePr>
          <p:cNvPr id="5" name="Table 4">
            <a:extLst>
              <a:ext uri="{FF2B5EF4-FFF2-40B4-BE49-F238E27FC236}">
                <a16:creationId xmlns:a16="http://schemas.microsoft.com/office/drawing/2014/main" id="{F3188B4A-726F-657D-15D9-8C2E68C67EBE}"/>
              </a:ext>
            </a:extLst>
          </p:cNvPr>
          <p:cNvGraphicFramePr>
            <a:graphicFrameLocks noGrp="1"/>
          </p:cNvGraphicFramePr>
          <p:nvPr>
            <p:extLst>
              <p:ext uri="{D42A27DB-BD31-4B8C-83A1-F6EECF244321}">
                <p14:modId xmlns:p14="http://schemas.microsoft.com/office/powerpoint/2010/main" val="1120137234"/>
              </p:ext>
            </p:extLst>
          </p:nvPr>
        </p:nvGraphicFramePr>
        <p:xfrm>
          <a:off x="2342348" y="3204137"/>
          <a:ext cx="7601921" cy="1889650"/>
        </p:xfrm>
        <a:graphic>
          <a:graphicData uri="http://schemas.openxmlformats.org/drawingml/2006/table">
            <a:tbl>
              <a:tblPr firstRow="1" bandRow="1">
                <a:tableStyleId>{5C22544A-7EE6-4342-B048-85BDC9FD1C3A}</a:tableStyleId>
              </a:tblPr>
              <a:tblGrid>
                <a:gridCol w="1094296">
                  <a:extLst>
                    <a:ext uri="{9D8B030D-6E8A-4147-A177-3AD203B41FA5}">
                      <a16:colId xmlns:a16="http://schemas.microsoft.com/office/drawing/2014/main" val="2371255982"/>
                    </a:ext>
                  </a:extLst>
                </a:gridCol>
                <a:gridCol w="1118484">
                  <a:extLst>
                    <a:ext uri="{9D8B030D-6E8A-4147-A177-3AD203B41FA5}">
                      <a16:colId xmlns:a16="http://schemas.microsoft.com/office/drawing/2014/main" val="2764541777"/>
                    </a:ext>
                  </a:extLst>
                </a:gridCol>
                <a:gridCol w="512126">
                  <a:extLst>
                    <a:ext uri="{9D8B030D-6E8A-4147-A177-3AD203B41FA5}">
                      <a16:colId xmlns:a16="http://schemas.microsoft.com/office/drawing/2014/main" val="2823506561"/>
                    </a:ext>
                  </a:extLst>
                </a:gridCol>
                <a:gridCol w="606743">
                  <a:extLst>
                    <a:ext uri="{9D8B030D-6E8A-4147-A177-3AD203B41FA5}">
                      <a16:colId xmlns:a16="http://schemas.microsoft.com/office/drawing/2014/main" val="3841699930"/>
                    </a:ext>
                  </a:extLst>
                </a:gridCol>
                <a:gridCol w="944880">
                  <a:extLst>
                    <a:ext uri="{9D8B030D-6E8A-4147-A177-3AD203B41FA5}">
                      <a16:colId xmlns:a16="http://schemas.microsoft.com/office/drawing/2014/main" val="3408660303"/>
                    </a:ext>
                  </a:extLst>
                </a:gridCol>
                <a:gridCol w="1759268">
                  <a:extLst>
                    <a:ext uri="{9D8B030D-6E8A-4147-A177-3AD203B41FA5}">
                      <a16:colId xmlns:a16="http://schemas.microsoft.com/office/drawing/2014/main" val="1851742262"/>
                    </a:ext>
                  </a:extLst>
                </a:gridCol>
                <a:gridCol w="1566124">
                  <a:extLst>
                    <a:ext uri="{9D8B030D-6E8A-4147-A177-3AD203B41FA5}">
                      <a16:colId xmlns:a16="http://schemas.microsoft.com/office/drawing/2014/main" val="2496466927"/>
                    </a:ext>
                  </a:extLst>
                </a:gridCol>
              </a:tblGrid>
              <a:tr h="377930">
                <a:tc>
                  <a:txBody>
                    <a:bodyPr/>
                    <a:lstStyle/>
                    <a:p>
                      <a:r>
                        <a:rPr lang="en-US" sz="1600" err="1"/>
                        <a:t>record_id</a:t>
                      </a:r>
                      <a:endParaRPr lang="en-US" sz="1600"/>
                    </a:p>
                  </a:txBody>
                  <a:tcPr/>
                </a:tc>
                <a:tc>
                  <a:txBody>
                    <a:bodyPr/>
                    <a:lstStyle/>
                    <a:p>
                      <a:r>
                        <a:rPr lang="en-US" sz="1600"/>
                        <a:t>time</a:t>
                      </a:r>
                    </a:p>
                  </a:txBody>
                  <a:tcPr/>
                </a:tc>
                <a:tc>
                  <a:txBody>
                    <a:bodyPr/>
                    <a:lstStyle/>
                    <a:p>
                      <a:r>
                        <a:rPr lang="en-US" sz="1600"/>
                        <a:t>ICP</a:t>
                      </a:r>
                    </a:p>
                  </a:txBody>
                  <a:tcPr/>
                </a:tc>
                <a:tc>
                  <a:txBody>
                    <a:bodyPr/>
                    <a:lstStyle/>
                    <a:p>
                      <a:r>
                        <a:rPr lang="en-US" sz="1600"/>
                        <a:t>age</a:t>
                      </a:r>
                    </a:p>
                  </a:txBody>
                  <a:tcPr/>
                </a:tc>
                <a:tc>
                  <a:txBody>
                    <a:bodyPr/>
                    <a:lstStyle/>
                    <a:p>
                      <a:r>
                        <a:rPr lang="en-US" sz="1600"/>
                        <a:t>lab_co2</a:t>
                      </a:r>
                    </a:p>
                  </a:txBody>
                  <a:tcPr/>
                </a:tc>
                <a:tc>
                  <a:txBody>
                    <a:bodyPr/>
                    <a:lstStyle/>
                    <a:p>
                      <a:r>
                        <a:rPr lang="en-US" sz="1600"/>
                        <a:t>pulse</a:t>
                      </a:r>
                    </a:p>
                  </a:txBody>
                  <a:tcPr/>
                </a:tc>
                <a:tc>
                  <a:txBody>
                    <a:bodyPr/>
                    <a:lstStyle/>
                    <a:p>
                      <a:r>
                        <a:rPr lang="en-US" sz="1600"/>
                        <a:t>…</a:t>
                      </a:r>
                    </a:p>
                  </a:txBody>
                  <a:tcPr/>
                </a:tc>
                <a:extLst>
                  <a:ext uri="{0D108BD9-81ED-4DB2-BD59-A6C34878D82A}">
                    <a16:rowId xmlns:a16="http://schemas.microsoft.com/office/drawing/2014/main" val="815083219"/>
                  </a:ext>
                </a:extLst>
              </a:tr>
              <a:tr h="377930">
                <a:tc>
                  <a:txBody>
                    <a:bodyPr/>
                    <a:lstStyle/>
                    <a:p>
                      <a:r>
                        <a:rPr lang="en-US" sz="1600"/>
                        <a:t>1</a:t>
                      </a:r>
                    </a:p>
                  </a:txBody>
                  <a:tcPr/>
                </a:tc>
                <a:tc>
                  <a:txBody>
                    <a:bodyPr/>
                    <a:lstStyle/>
                    <a:p>
                      <a:r>
                        <a:rPr lang="en-US" sz="1600"/>
                        <a:t>0</a:t>
                      </a:r>
                    </a:p>
                  </a:txBody>
                  <a:tcPr/>
                </a:tc>
                <a:tc>
                  <a:txBody>
                    <a:bodyPr/>
                    <a:lstStyle/>
                    <a:p>
                      <a:r>
                        <a:rPr lang="en-US" sz="1600"/>
                        <a:t>0</a:t>
                      </a:r>
                    </a:p>
                  </a:txBody>
                  <a:tcPr/>
                </a:tc>
                <a:tc>
                  <a:txBody>
                    <a:bodyPr/>
                    <a:lstStyle/>
                    <a:p>
                      <a:r>
                        <a:rPr lang="en-US" sz="1600"/>
                        <a:t>13.1</a:t>
                      </a:r>
                    </a:p>
                  </a:txBody>
                  <a:tcPr/>
                </a:tc>
                <a:tc>
                  <a:txBody>
                    <a:bodyPr/>
                    <a:lstStyle/>
                    <a:p>
                      <a:pPr algn="r"/>
                      <a:r>
                        <a:rPr lang="en-US" sz="1600">
                          <a:solidFill>
                            <a:schemeClr val="accent2"/>
                          </a:solidFill>
                        </a:rPr>
                        <a:t>40</a:t>
                      </a:r>
                    </a:p>
                  </a:txBody>
                  <a:tcPr/>
                </a:tc>
                <a:tc>
                  <a:txBody>
                    <a:bodyPr/>
                    <a:lstStyle/>
                    <a:p>
                      <a:r>
                        <a:rPr lang="en-US" sz="1600"/>
                        <a:t>120</a:t>
                      </a:r>
                    </a:p>
                  </a:txBody>
                  <a:tcPr/>
                </a:tc>
                <a:tc>
                  <a:txBody>
                    <a:bodyPr/>
                    <a:lstStyle/>
                    <a:p>
                      <a:endParaRPr lang="en-US" sz="1600"/>
                    </a:p>
                  </a:txBody>
                  <a:tcPr/>
                </a:tc>
                <a:extLst>
                  <a:ext uri="{0D108BD9-81ED-4DB2-BD59-A6C34878D82A}">
                    <a16:rowId xmlns:a16="http://schemas.microsoft.com/office/drawing/2014/main" val="4184093337"/>
                  </a:ext>
                </a:extLst>
              </a:tr>
              <a:tr h="377930">
                <a:tc>
                  <a:txBody>
                    <a:bodyPr/>
                    <a:lstStyle/>
                    <a:p>
                      <a:r>
                        <a:rPr lang="en-US" sz="1600"/>
                        <a:t>1</a:t>
                      </a:r>
                    </a:p>
                  </a:txBody>
                  <a:tcPr/>
                </a:tc>
                <a:tc>
                  <a:txBody>
                    <a:bodyPr/>
                    <a:lstStyle/>
                    <a:p>
                      <a:r>
                        <a:rPr lang="en-US" sz="1600"/>
                        <a:t>5</a:t>
                      </a:r>
                    </a:p>
                  </a:txBody>
                  <a:tcPr/>
                </a:tc>
                <a:tc>
                  <a:txBody>
                    <a:bodyPr/>
                    <a:lstStyle/>
                    <a:p>
                      <a:r>
                        <a:rPr lang="en-US" sz="1600"/>
                        <a:t>0</a:t>
                      </a:r>
                    </a:p>
                  </a:txBody>
                  <a:tcPr/>
                </a:tc>
                <a:tc>
                  <a:txBody>
                    <a:bodyPr/>
                    <a:lstStyle/>
                    <a:p>
                      <a:r>
                        <a:rPr lang="en-US" sz="1600"/>
                        <a:t>13.1</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a:solidFill>
                            <a:schemeClr val="accent2"/>
                          </a:solidFill>
                        </a:rPr>
                        <a:t>40</a:t>
                      </a:r>
                    </a:p>
                  </a:txBody>
                  <a:tcPr/>
                </a:tc>
                <a:tc>
                  <a:txBody>
                    <a:bodyPr/>
                    <a:lstStyle/>
                    <a:p>
                      <a:pPr algn="r"/>
                      <a:r>
                        <a:rPr lang="en-US" sz="1600">
                          <a:solidFill>
                            <a:schemeClr val="accent2"/>
                          </a:solidFill>
                        </a:rPr>
                        <a:t>120</a:t>
                      </a:r>
                    </a:p>
                  </a:txBody>
                  <a:tcPr/>
                </a:tc>
                <a:tc>
                  <a:txBody>
                    <a:bodyPr/>
                    <a:lstStyle/>
                    <a:p>
                      <a:endParaRPr lang="en-US" sz="1600"/>
                    </a:p>
                  </a:txBody>
                  <a:tcPr/>
                </a:tc>
                <a:extLst>
                  <a:ext uri="{0D108BD9-81ED-4DB2-BD59-A6C34878D82A}">
                    <a16:rowId xmlns:a16="http://schemas.microsoft.com/office/drawing/2014/main" val="1186779827"/>
                  </a:ext>
                </a:extLst>
              </a:tr>
              <a:tr h="377930">
                <a:tc>
                  <a:txBody>
                    <a:bodyPr/>
                    <a:lstStyle/>
                    <a:p>
                      <a:r>
                        <a:rPr lang="en-US" sz="1600"/>
                        <a:t>1</a:t>
                      </a:r>
                    </a:p>
                  </a:txBody>
                  <a:tcPr/>
                </a:tc>
                <a:tc>
                  <a:txBody>
                    <a:bodyPr/>
                    <a:lstStyle/>
                    <a:p>
                      <a:r>
                        <a:rPr lang="en-US" sz="1600"/>
                        <a:t>10</a:t>
                      </a:r>
                    </a:p>
                  </a:txBody>
                  <a:tcPr/>
                </a:tc>
                <a:tc>
                  <a:txBody>
                    <a:bodyPr/>
                    <a:lstStyle/>
                    <a:p>
                      <a:r>
                        <a:rPr lang="en-US" sz="1600"/>
                        <a:t>0</a:t>
                      </a:r>
                    </a:p>
                  </a:txBody>
                  <a:tcPr/>
                </a:tc>
                <a:tc>
                  <a:txBody>
                    <a:bodyPr/>
                    <a:lstStyle/>
                    <a:p>
                      <a:r>
                        <a:rPr lang="en-US" sz="1600"/>
                        <a:t>13.1</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a:solidFill>
                            <a:schemeClr val="accent2"/>
                          </a:solidFill>
                        </a:rPr>
                        <a:t>40</a:t>
                      </a:r>
                    </a:p>
                  </a:txBody>
                  <a:tcPr/>
                </a:tc>
                <a:tc>
                  <a:txBody>
                    <a:bodyPr/>
                    <a:lstStyle/>
                    <a:p>
                      <a:r>
                        <a:rPr lang="en-US" sz="1600"/>
                        <a:t>121</a:t>
                      </a:r>
                    </a:p>
                  </a:txBody>
                  <a:tcPr/>
                </a:tc>
                <a:tc>
                  <a:txBody>
                    <a:bodyPr/>
                    <a:lstStyle/>
                    <a:p>
                      <a:endParaRPr lang="en-US" sz="1600"/>
                    </a:p>
                  </a:txBody>
                  <a:tcPr/>
                </a:tc>
                <a:extLst>
                  <a:ext uri="{0D108BD9-81ED-4DB2-BD59-A6C34878D82A}">
                    <a16:rowId xmlns:a16="http://schemas.microsoft.com/office/drawing/2014/main" val="1893271755"/>
                  </a:ext>
                </a:extLst>
              </a:tr>
              <a:tr h="377930">
                <a:tc>
                  <a:txBody>
                    <a:bodyPr/>
                    <a:lstStyle/>
                    <a:p>
                      <a:r>
                        <a:rPr lang="en-US" sz="1600"/>
                        <a:t>1</a:t>
                      </a:r>
                    </a:p>
                  </a:txBody>
                  <a:tcPr/>
                </a:tc>
                <a:tc>
                  <a:txBody>
                    <a:bodyPr/>
                    <a:lstStyle/>
                    <a:p>
                      <a:r>
                        <a:rPr lang="en-US" sz="1600"/>
                        <a:t>15</a:t>
                      </a:r>
                    </a:p>
                  </a:txBody>
                  <a:tcPr/>
                </a:tc>
                <a:tc>
                  <a:txBody>
                    <a:bodyPr/>
                    <a:lstStyle/>
                    <a:p>
                      <a:r>
                        <a:rPr lang="en-US" sz="1600"/>
                        <a:t>0</a:t>
                      </a:r>
                    </a:p>
                  </a:txBody>
                  <a:tcPr/>
                </a:tc>
                <a:tc>
                  <a:txBody>
                    <a:bodyPr/>
                    <a:lstStyle/>
                    <a:p>
                      <a:r>
                        <a:rPr lang="en-US" sz="1600"/>
                        <a:t>13.1</a:t>
                      </a:r>
                    </a:p>
                  </a:txBody>
                  <a:tcPr/>
                </a:tc>
                <a:tc>
                  <a:txBody>
                    <a:bodyPr/>
                    <a:lstStyle/>
                    <a:p>
                      <a:r>
                        <a:rPr lang="en-US" sz="1600"/>
                        <a:t>45</a:t>
                      </a:r>
                    </a:p>
                  </a:txBody>
                  <a:tcPr/>
                </a:tc>
                <a:tc>
                  <a:txBody>
                    <a:bodyPr/>
                    <a:lstStyle/>
                    <a:p>
                      <a:pPr algn="r"/>
                      <a:r>
                        <a:rPr lang="en-US" sz="1600">
                          <a:solidFill>
                            <a:schemeClr val="accent2"/>
                          </a:solidFill>
                        </a:rPr>
                        <a:t>121</a:t>
                      </a:r>
                    </a:p>
                  </a:txBody>
                  <a:tcPr/>
                </a:tc>
                <a:tc>
                  <a:txBody>
                    <a:bodyPr/>
                    <a:lstStyle/>
                    <a:p>
                      <a:endParaRPr lang="en-US" sz="1600"/>
                    </a:p>
                  </a:txBody>
                  <a:tcPr/>
                </a:tc>
                <a:extLst>
                  <a:ext uri="{0D108BD9-81ED-4DB2-BD59-A6C34878D82A}">
                    <a16:rowId xmlns:a16="http://schemas.microsoft.com/office/drawing/2014/main" val="1890574311"/>
                  </a:ext>
                </a:extLst>
              </a:tr>
            </a:tbl>
          </a:graphicData>
        </a:graphic>
      </p:graphicFrame>
      <p:sp>
        <p:nvSpPr>
          <p:cNvPr id="8" name="TextBox 7">
            <a:extLst>
              <a:ext uri="{FF2B5EF4-FFF2-40B4-BE49-F238E27FC236}">
                <a16:creationId xmlns:a16="http://schemas.microsoft.com/office/drawing/2014/main" id="{AD861C7A-C328-B02F-9519-66A7A57DEC86}"/>
              </a:ext>
            </a:extLst>
          </p:cNvPr>
          <p:cNvSpPr txBox="1"/>
          <p:nvPr/>
        </p:nvSpPr>
        <p:spPr>
          <a:xfrm>
            <a:off x="9436690" y="6423283"/>
            <a:ext cx="2620204" cy="369332"/>
          </a:xfrm>
          <a:prstGeom prst="rect">
            <a:avLst/>
          </a:prstGeom>
          <a:noFill/>
        </p:spPr>
        <p:txBody>
          <a:bodyPr wrap="none" rtlCol="0">
            <a:spAutoFit/>
          </a:bodyPr>
          <a:lstStyle/>
          <a:p>
            <a:r>
              <a:rPr lang="en-US"/>
              <a:t>~35 variables, 270k rows</a:t>
            </a:r>
          </a:p>
        </p:txBody>
      </p:sp>
      <p:cxnSp>
        <p:nvCxnSpPr>
          <p:cNvPr id="6" name="Straight Arrow Connector 5">
            <a:extLst>
              <a:ext uri="{FF2B5EF4-FFF2-40B4-BE49-F238E27FC236}">
                <a16:creationId xmlns:a16="http://schemas.microsoft.com/office/drawing/2014/main" id="{377024F9-5F1B-31C7-A39F-C57668C11D3E}"/>
              </a:ext>
            </a:extLst>
          </p:cNvPr>
          <p:cNvCxnSpPr>
            <a:stCxn id="4" idx="2"/>
            <a:endCxn id="5" idx="0"/>
          </p:cNvCxnSpPr>
          <p:nvPr/>
        </p:nvCxnSpPr>
        <p:spPr>
          <a:xfrm flipH="1">
            <a:off x="6143308" y="2023050"/>
            <a:ext cx="3206544" cy="11810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C19F5D4-FF48-3EF3-88B8-1BF7881924E2}"/>
              </a:ext>
            </a:extLst>
          </p:cNvPr>
          <p:cNvCxnSpPr>
            <a:stCxn id="3" idx="3"/>
            <a:endCxn id="5" idx="0"/>
          </p:cNvCxnSpPr>
          <p:nvPr/>
        </p:nvCxnSpPr>
        <p:spPr>
          <a:xfrm>
            <a:off x="3508597" y="2016905"/>
            <a:ext cx="2634711" cy="11872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7ACD1ED-6B8A-E007-5467-05E071F66E86}"/>
              </a:ext>
            </a:extLst>
          </p:cNvPr>
          <p:cNvSpPr txBox="1"/>
          <p:nvPr/>
        </p:nvSpPr>
        <p:spPr>
          <a:xfrm>
            <a:off x="10000924" y="2387890"/>
            <a:ext cx="1879554" cy="646331"/>
          </a:xfrm>
          <a:prstGeom prst="rect">
            <a:avLst/>
          </a:prstGeom>
          <a:noFill/>
        </p:spPr>
        <p:txBody>
          <a:bodyPr wrap="none" rtlCol="0">
            <a:spAutoFit/>
          </a:bodyPr>
          <a:lstStyle/>
          <a:p>
            <a:r>
              <a:rPr lang="en-US"/>
              <a:t>Last Observation</a:t>
            </a:r>
          </a:p>
          <a:p>
            <a:r>
              <a:rPr lang="en-US"/>
              <a:t>Carry Forward</a:t>
            </a:r>
          </a:p>
        </p:txBody>
      </p:sp>
      <p:cxnSp>
        <p:nvCxnSpPr>
          <p:cNvPr id="13" name="Straight Arrow Connector 12">
            <a:extLst>
              <a:ext uri="{FF2B5EF4-FFF2-40B4-BE49-F238E27FC236}">
                <a16:creationId xmlns:a16="http://schemas.microsoft.com/office/drawing/2014/main" id="{4E34C293-FAA2-9BD4-04DC-0DECCA8D0B72}"/>
              </a:ext>
            </a:extLst>
          </p:cNvPr>
          <p:cNvCxnSpPr>
            <a:stCxn id="11" idx="1"/>
          </p:cNvCxnSpPr>
          <p:nvPr/>
        </p:nvCxnSpPr>
        <p:spPr>
          <a:xfrm flipH="1">
            <a:off x="8339328" y="2711056"/>
            <a:ext cx="1661596" cy="1296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21574774-398C-2827-044A-9E766668B2EE}"/>
              </a:ext>
            </a:extLst>
          </p:cNvPr>
          <p:cNvSpPr txBox="1"/>
          <p:nvPr/>
        </p:nvSpPr>
        <p:spPr>
          <a:xfrm>
            <a:off x="4851922" y="5586868"/>
            <a:ext cx="3389711" cy="369332"/>
          </a:xfrm>
          <a:prstGeom prst="rect">
            <a:avLst/>
          </a:prstGeom>
          <a:noFill/>
        </p:spPr>
        <p:txBody>
          <a:bodyPr wrap="none" rtlCol="0">
            <a:spAutoFit/>
          </a:bodyPr>
          <a:lstStyle/>
          <a:p>
            <a:r>
              <a:rPr lang="en-US"/>
              <a:t>Healthy default filled in for NULL</a:t>
            </a:r>
          </a:p>
        </p:txBody>
      </p:sp>
      <p:cxnSp>
        <p:nvCxnSpPr>
          <p:cNvPr id="16" name="Straight Arrow Connector 15">
            <a:extLst>
              <a:ext uri="{FF2B5EF4-FFF2-40B4-BE49-F238E27FC236}">
                <a16:creationId xmlns:a16="http://schemas.microsoft.com/office/drawing/2014/main" id="{7B0AAB35-C1E1-DBF0-BFF3-77535C0DAEAE}"/>
              </a:ext>
            </a:extLst>
          </p:cNvPr>
          <p:cNvCxnSpPr>
            <a:stCxn id="14" idx="0"/>
          </p:cNvCxnSpPr>
          <p:nvPr/>
        </p:nvCxnSpPr>
        <p:spPr>
          <a:xfrm flipH="1" flipV="1">
            <a:off x="6453051" y="4666053"/>
            <a:ext cx="93727" cy="9208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4485D71-B8CD-49DF-0ED1-B1257AE214F9}"/>
              </a:ext>
            </a:extLst>
          </p:cNvPr>
          <p:cNvSpPr txBox="1"/>
          <p:nvPr/>
        </p:nvSpPr>
        <p:spPr>
          <a:xfrm>
            <a:off x="3652374" y="6351921"/>
            <a:ext cx="4196918" cy="369332"/>
          </a:xfrm>
          <a:prstGeom prst="rect">
            <a:avLst/>
          </a:prstGeom>
          <a:noFill/>
        </p:spPr>
        <p:txBody>
          <a:bodyPr wrap="none" rtlCol="0">
            <a:spAutoFit/>
          </a:bodyPr>
          <a:lstStyle/>
          <a:p>
            <a:r>
              <a:rPr lang="en-US"/>
              <a:t>Plus more Data and Feature Engineering</a:t>
            </a:r>
          </a:p>
        </p:txBody>
      </p:sp>
    </p:spTree>
    <p:extLst>
      <p:ext uri="{BB962C8B-B14F-4D97-AF65-F5344CB8AC3E}">
        <p14:creationId xmlns:p14="http://schemas.microsoft.com/office/powerpoint/2010/main" val="340471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762785" y="620440"/>
            <a:ext cx="8673906" cy="1325563"/>
          </a:xfrm>
        </p:spPr>
        <p:txBody>
          <a:bodyPr/>
          <a:lstStyle/>
          <a:p>
            <a:r>
              <a:rPr lang="en-US"/>
              <a:t>Data</a:t>
            </a:r>
          </a:p>
        </p:txBody>
      </p:sp>
      <p:graphicFrame>
        <p:nvGraphicFramePr>
          <p:cNvPr id="2" name="Table 1">
            <a:extLst>
              <a:ext uri="{FF2B5EF4-FFF2-40B4-BE49-F238E27FC236}">
                <a16:creationId xmlns:a16="http://schemas.microsoft.com/office/drawing/2014/main" id="{D8477D98-215C-960A-DA08-FE7EB3A3CF10}"/>
              </a:ext>
            </a:extLst>
          </p:cNvPr>
          <p:cNvGraphicFramePr>
            <a:graphicFrameLocks noGrp="1"/>
          </p:cNvGraphicFramePr>
          <p:nvPr>
            <p:extLst>
              <p:ext uri="{D42A27DB-BD31-4B8C-83A1-F6EECF244321}">
                <p14:modId xmlns:p14="http://schemas.microsoft.com/office/powerpoint/2010/main" val="3007742136"/>
              </p:ext>
            </p:extLst>
          </p:nvPr>
        </p:nvGraphicFramePr>
        <p:xfrm>
          <a:off x="985589" y="2412227"/>
          <a:ext cx="4064783" cy="1295400"/>
        </p:xfrm>
        <a:graphic>
          <a:graphicData uri="http://schemas.openxmlformats.org/drawingml/2006/table">
            <a:tbl>
              <a:tblPr firstRow="1" bandRow="1">
                <a:tableStyleId>{5C22544A-7EE6-4342-B048-85BDC9FD1C3A}</a:tableStyleId>
              </a:tblPr>
              <a:tblGrid>
                <a:gridCol w="813118">
                  <a:extLst>
                    <a:ext uri="{9D8B030D-6E8A-4147-A177-3AD203B41FA5}">
                      <a16:colId xmlns:a16="http://schemas.microsoft.com/office/drawing/2014/main" val="2371255982"/>
                    </a:ext>
                  </a:extLst>
                </a:gridCol>
                <a:gridCol w="500380">
                  <a:extLst>
                    <a:ext uri="{9D8B030D-6E8A-4147-A177-3AD203B41FA5}">
                      <a16:colId xmlns:a16="http://schemas.microsoft.com/office/drawing/2014/main" val="2764541777"/>
                    </a:ext>
                  </a:extLst>
                </a:gridCol>
                <a:gridCol w="545544">
                  <a:extLst>
                    <a:ext uri="{9D8B030D-6E8A-4147-A177-3AD203B41FA5}">
                      <a16:colId xmlns:a16="http://schemas.microsoft.com/office/drawing/2014/main" val="2823506561"/>
                    </a:ext>
                  </a:extLst>
                </a:gridCol>
                <a:gridCol w="470263">
                  <a:extLst>
                    <a:ext uri="{9D8B030D-6E8A-4147-A177-3AD203B41FA5}">
                      <a16:colId xmlns:a16="http://schemas.microsoft.com/office/drawing/2014/main" val="3841699930"/>
                    </a:ext>
                  </a:extLst>
                </a:gridCol>
                <a:gridCol w="736745">
                  <a:extLst>
                    <a:ext uri="{9D8B030D-6E8A-4147-A177-3AD203B41FA5}">
                      <a16:colId xmlns:a16="http://schemas.microsoft.com/office/drawing/2014/main" val="3408660303"/>
                    </a:ext>
                  </a:extLst>
                </a:gridCol>
                <a:gridCol w="565468">
                  <a:extLst>
                    <a:ext uri="{9D8B030D-6E8A-4147-A177-3AD203B41FA5}">
                      <a16:colId xmlns:a16="http://schemas.microsoft.com/office/drawing/2014/main" val="1851742262"/>
                    </a:ext>
                  </a:extLst>
                </a:gridCol>
                <a:gridCol w="433265">
                  <a:extLst>
                    <a:ext uri="{9D8B030D-6E8A-4147-A177-3AD203B41FA5}">
                      <a16:colId xmlns:a16="http://schemas.microsoft.com/office/drawing/2014/main" val="2496466927"/>
                    </a:ext>
                  </a:extLst>
                </a:gridCol>
              </a:tblGrid>
              <a:tr h="249644">
                <a:tc>
                  <a:txBody>
                    <a:bodyPr/>
                    <a:lstStyle/>
                    <a:p>
                      <a:r>
                        <a:rPr lang="en-US" sz="1100" err="1"/>
                        <a:t>record_id</a:t>
                      </a:r>
                      <a:endParaRPr lang="en-US" sz="1100"/>
                    </a:p>
                  </a:txBody>
                  <a:tcPr/>
                </a:tc>
                <a:tc>
                  <a:txBody>
                    <a:bodyPr/>
                    <a:lstStyle/>
                    <a:p>
                      <a:r>
                        <a:rPr lang="en-US" sz="1100"/>
                        <a:t>time</a:t>
                      </a:r>
                    </a:p>
                  </a:txBody>
                  <a:tcPr/>
                </a:tc>
                <a:tc>
                  <a:txBody>
                    <a:bodyPr/>
                    <a:lstStyle/>
                    <a:p>
                      <a:r>
                        <a:rPr lang="en-US" sz="1100"/>
                        <a:t>ICP</a:t>
                      </a:r>
                    </a:p>
                  </a:txBody>
                  <a:tcPr/>
                </a:tc>
                <a:tc>
                  <a:txBody>
                    <a:bodyPr/>
                    <a:lstStyle/>
                    <a:p>
                      <a:r>
                        <a:rPr lang="en-US" sz="1100"/>
                        <a:t>age</a:t>
                      </a:r>
                    </a:p>
                  </a:txBody>
                  <a:tcPr/>
                </a:tc>
                <a:tc>
                  <a:txBody>
                    <a:bodyPr/>
                    <a:lstStyle/>
                    <a:p>
                      <a:r>
                        <a:rPr lang="en-US" sz="1100"/>
                        <a:t>lab_co2</a:t>
                      </a:r>
                    </a:p>
                  </a:txBody>
                  <a:tcPr/>
                </a:tc>
                <a:tc>
                  <a:txBody>
                    <a:bodyPr/>
                    <a:lstStyle/>
                    <a:p>
                      <a:r>
                        <a:rPr lang="en-US" sz="1100"/>
                        <a:t>pulse</a:t>
                      </a:r>
                    </a:p>
                  </a:txBody>
                  <a:tcPr/>
                </a:tc>
                <a:tc>
                  <a:txBody>
                    <a:bodyPr/>
                    <a:lstStyle/>
                    <a:p>
                      <a:r>
                        <a:rPr lang="en-US" sz="1100"/>
                        <a:t>…</a:t>
                      </a:r>
                    </a:p>
                  </a:txBody>
                  <a:tcPr/>
                </a:tc>
                <a:extLst>
                  <a:ext uri="{0D108BD9-81ED-4DB2-BD59-A6C34878D82A}">
                    <a16:rowId xmlns:a16="http://schemas.microsoft.com/office/drawing/2014/main" val="815083219"/>
                  </a:ext>
                </a:extLst>
              </a:tr>
              <a:tr h="249644">
                <a:tc>
                  <a:txBody>
                    <a:bodyPr/>
                    <a:lstStyle/>
                    <a:p>
                      <a:r>
                        <a:rPr lang="en-US" sz="1100"/>
                        <a:t>1</a:t>
                      </a:r>
                    </a:p>
                  </a:txBody>
                  <a:tcPr/>
                </a:tc>
                <a:tc>
                  <a:txBody>
                    <a:bodyPr/>
                    <a:lstStyle/>
                    <a:p>
                      <a:r>
                        <a:rPr lang="en-US" sz="1100"/>
                        <a:t>0</a:t>
                      </a:r>
                    </a:p>
                  </a:txBody>
                  <a:tcPr/>
                </a:tc>
                <a:tc>
                  <a:txBody>
                    <a:bodyPr/>
                    <a:lstStyle/>
                    <a:p>
                      <a:r>
                        <a:rPr lang="en-US" sz="1100"/>
                        <a:t>0</a:t>
                      </a:r>
                    </a:p>
                  </a:txBody>
                  <a:tcPr/>
                </a:tc>
                <a:tc>
                  <a:txBody>
                    <a:bodyPr/>
                    <a:lstStyle/>
                    <a:p>
                      <a:r>
                        <a:rPr lang="en-US" sz="1100"/>
                        <a:t>13.1</a:t>
                      </a:r>
                    </a:p>
                  </a:txBody>
                  <a:tcPr/>
                </a:tc>
                <a:tc>
                  <a:txBody>
                    <a:bodyPr/>
                    <a:lstStyle/>
                    <a:p>
                      <a:pPr algn="r"/>
                      <a:r>
                        <a:rPr lang="en-US" sz="1100">
                          <a:solidFill>
                            <a:schemeClr val="tx1"/>
                          </a:solidFill>
                        </a:rPr>
                        <a:t>40</a:t>
                      </a:r>
                    </a:p>
                  </a:txBody>
                  <a:tcPr/>
                </a:tc>
                <a:tc>
                  <a:txBody>
                    <a:bodyPr/>
                    <a:lstStyle/>
                    <a:p>
                      <a:r>
                        <a:rPr lang="en-US" sz="1100">
                          <a:solidFill>
                            <a:schemeClr val="tx1"/>
                          </a:solidFill>
                        </a:rPr>
                        <a:t>120</a:t>
                      </a:r>
                    </a:p>
                  </a:txBody>
                  <a:tcPr/>
                </a:tc>
                <a:tc>
                  <a:txBody>
                    <a:bodyPr/>
                    <a:lstStyle/>
                    <a:p>
                      <a:endParaRPr lang="en-US" sz="1100">
                        <a:solidFill>
                          <a:schemeClr val="tx1"/>
                        </a:solidFill>
                      </a:endParaRPr>
                    </a:p>
                  </a:txBody>
                  <a:tcPr/>
                </a:tc>
                <a:extLst>
                  <a:ext uri="{0D108BD9-81ED-4DB2-BD59-A6C34878D82A}">
                    <a16:rowId xmlns:a16="http://schemas.microsoft.com/office/drawing/2014/main" val="4184093337"/>
                  </a:ext>
                </a:extLst>
              </a:tr>
              <a:tr h="249644">
                <a:tc>
                  <a:txBody>
                    <a:bodyPr/>
                    <a:lstStyle/>
                    <a:p>
                      <a:r>
                        <a:rPr lang="en-US" sz="1100"/>
                        <a:t>1</a:t>
                      </a:r>
                    </a:p>
                  </a:txBody>
                  <a:tcPr/>
                </a:tc>
                <a:tc>
                  <a:txBody>
                    <a:bodyPr/>
                    <a:lstStyle/>
                    <a:p>
                      <a:r>
                        <a:rPr lang="en-US" sz="1100"/>
                        <a:t>5</a:t>
                      </a:r>
                    </a:p>
                  </a:txBody>
                  <a:tcPr/>
                </a:tc>
                <a:tc>
                  <a:txBody>
                    <a:bodyPr/>
                    <a:lstStyle/>
                    <a:p>
                      <a:r>
                        <a:rPr lang="en-US" sz="1100"/>
                        <a:t>0</a:t>
                      </a:r>
                    </a:p>
                  </a:txBody>
                  <a:tcPr/>
                </a:tc>
                <a:tc>
                  <a:txBody>
                    <a:bodyPr/>
                    <a:lstStyle/>
                    <a:p>
                      <a:r>
                        <a:rPr lang="en-US" sz="1100"/>
                        <a:t>13.1</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40</a:t>
                      </a:r>
                    </a:p>
                  </a:txBody>
                  <a:tcPr/>
                </a:tc>
                <a:tc>
                  <a:txBody>
                    <a:bodyPr/>
                    <a:lstStyle/>
                    <a:p>
                      <a:pPr algn="r"/>
                      <a:r>
                        <a:rPr lang="en-US" sz="1100">
                          <a:solidFill>
                            <a:schemeClr val="tx1"/>
                          </a:solidFill>
                        </a:rPr>
                        <a:t>120</a:t>
                      </a:r>
                    </a:p>
                  </a:txBody>
                  <a:tcPr/>
                </a:tc>
                <a:tc>
                  <a:txBody>
                    <a:bodyPr/>
                    <a:lstStyle/>
                    <a:p>
                      <a:endParaRPr lang="en-US" sz="1100">
                        <a:solidFill>
                          <a:schemeClr val="tx1"/>
                        </a:solidFill>
                      </a:endParaRPr>
                    </a:p>
                  </a:txBody>
                  <a:tcPr/>
                </a:tc>
                <a:extLst>
                  <a:ext uri="{0D108BD9-81ED-4DB2-BD59-A6C34878D82A}">
                    <a16:rowId xmlns:a16="http://schemas.microsoft.com/office/drawing/2014/main" val="1186779827"/>
                  </a:ext>
                </a:extLst>
              </a:tr>
              <a:tr h="249644">
                <a:tc>
                  <a:txBody>
                    <a:bodyPr/>
                    <a:lstStyle/>
                    <a:p>
                      <a:r>
                        <a:rPr lang="en-US" sz="1100"/>
                        <a:t>1</a:t>
                      </a:r>
                    </a:p>
                  </a:txBody>
                  <a:tcPr/>
                </a:tc>
                <a:tc>
                  <a:txBody>
                    <a:bodyPr/>
                    <a:lstStyle/>
                    <a:p>
                      <a:r>
                        <a:rPr lang="en-US" sz="1100"/>
                        <a:t>10</a:t>
                      </a:r>
                    </a:p>
                  </a:txBody>
                  <a:tcPr/>
                </a:tc>
                <a:tc>
                  <a:txBody>
                    <a:bodyPr/>
                    <a:lstStyle/>
                    <a:p>
                      <a:r>
                        <a:rPr lang="en-US" sz="1100"/>
                        <a:t>0</a:t>
                      </a:r>
                    </a:p>
                  </a:txBody>
                  <a:tcPr/>
                </a:tc>
                <a:tc>
                  <a:txBody>
                    <a:bodyPr/>
                    <a:lstStyle/>
                    <a:p>
                      <a:r>
                        <a:rPr lang="en-US" sz="1100"/>
                        <a:t>13.1</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40</a:t>
                      </a:r>
                    </a:p>
                  </a:txBody>
                  <a:tcPr/>
                </a:tc>
                <a:tc>
                  <a:txBody>
                    <a:bodyPr/>
                    <a:lstStyle/>
                    <a:p>
                      <a:r>
                        <a:rPr lang="en-US" sz="1100">
                          <a:solidFill>
                            <a:schemeClr val="tx1"/>
                          </a:solidFill>
                        </a:rPr>
                        <a:t>121</a:t>
                      </a:r>
                    </a:p>
                  </a:txBody>
                  <a:tcPr/>
                </a:tc>
                <a:tc>
                  <a:txBody>
                    <a:bodyPr/>
                    <a:lstStyle/>
                    <a:p>
                      <a:endParaRPr lang="en-US" sz="1100">
                        <a:solidFill>
                          <a:schemeClr val="tx1"/>
                        </a:solidFill>
                      </a:endParaRPr>
                    </a:p>
                  </a:txBody>
                  <a:tcPr/>
                </a:tc>
                <a:extLst>
                  <a:ext uri="{0D108BD9-81ED-4DB2-BD59-A6C34878D82A}">
                    <a16:rowId xmlns:a16="http://schemas.microsoft.com/office/drawing/2014/main" val="1893271755"/>
                  </a:ext>
                </a:extLst>
              </a:tr>
              <a:tr h="249644">
                <a:tc>
                  <a:txBody>
                    <a:bodyPr/>
                    <a:lstStyle/>
                    <a:p>
                      <a:r>
                        <a:rPr lang="en-US" sz="1100"/>
                        <a:t>1</a:t>
                      </a:r>
                    </a:p>
                  </a:txBody>
                  <a:tcPr/>
                </a:tc>
                <a:tc>
                  <a:txBody>
                    <a:bodyPr/>
                    <a:lstStyle/>
                    <a:p>
                      <a:r>
                        <a:rPr lang="en-US" sz="1100"/>
                        <a:t>15</a:t>
                      </a:r>
                    </a:p>
                  </a:txBody>
                  <a:tcPr/>
                </a:tc>
                <a:tc>
                  <a:txBody>
                    <a:bodyPr/>
                    <a:lstStyle/>
                    <a:p>
                      <a:r>
                        <a:rPr lang="en-US" sz="1100"/>
                        <a:t>0</a:t>
                      </a:r>
                    </a:p>
                  </a:txBody>
                  <a:tcPr/>
                </a:tc>
                <a:tc>
                  <a:txBody>
                    <a:bodyPr/>
                    <a:lstStyle/>
                    <a:p>
                      <a:r>
                        <a:rPr lang="en-US" sz="1100"/>
                        <a:t>13.1</a:t>
                      </a:r>
                    </a:p>
                  </a:txBody>
                  <a:tcPr/>
                </a:tc>
                <a:tc>
                  <a:txBody>
                    <a:bodyPr/>
                    <a:lstStyle/>
                    <a:p>
                      <a:r>
                        <a:rPr lang="en-US" sz="1100">
                          <a:solidFill>
                            <a:schemeClr val="tx1"/>
                          </a:solidFill>
                        </a:rPr>
                        <a:t>45</a:t>
                      </a:r>
                    </a:p>
                  </a:txBody>
                  <a:tcPr/>
                </a:tc>
                <a:tc>
                  <a:txBody>
                    <a:bodyPr/>
                    <a:lstStyle/>
                    <a:p>
                      <a:pPr algn="r"/>
                      <a:r>
                        <a:rPr lang="en-US" sz="1100">
                          <a:solidFill>
                            <a:schemeClr val="tx1"/>
                          </a:solidFill>
                        </a:rPr>
                        <a:t>121</a:t>
                      </a:r>
                    </a:p>
                  </a:txBody>
                  <a:tcPr/>
                </a:tc>
                <a:tc>
                  <a:txBody>
                    <a:bodyPr/>
                    <a:lstStyle/>
                    <a:p>
                      <a:endParaRPr lang="en-US" sz="1100">
                        <a:solidFill>
                          <a:schemeClr val="tx1"/>
                        </a:solidFill>
                      </a:endParaRPr>
                    </a:p>
                  </a:txBody>
                  <a:tcPr/>
                </a:tc>
                <a:extLst>
                  <a:ext uri="{0D108BD9-81ED-4DB2-BD59-A6C34878D82A}">
                    <a16:rowId xmlns:a16="http://schemas.microsoft.com/office/drawing/2014/main" val="1890574311"/>
                  </a:ext>
                </a:extLst>
              </a:tr>
            </a:tbl>
          </a:graphicData>
        </a:graphic>
      </p:graphicFrame>
      <p:sp>
        <p:nvSpPr>
          <p:cNvPr id="7" name="TextBox 6">
            <a:extLst>
              <a:ext uri="{FF2B5EF4-FFF2-40B4-BE49-F238E27FC236}">
                <a16:creationId xmlns:a16="http://schemas.microsoft.com/office/drawing/2014/main" id="{E155029C-DA3A-E828-3017-C191FA7B03DF}"/>
              </a:ext>
            </a:extLst>
          </p:cNvPr>
          <p:cNvSpPr txBox="1"/>
          <p:nvPr/>
        </p:nvSpPr>
        <p:spPr>
          <a:xfrm>
            <a:off x="257158" y="1988771"/>
            <a:ext cx="5604804" cy="369332"/>
          </a:xfrm>
          <a:prstGeom prst="rect">
            <a:avLst/>
          </a:prstGeom>
          <a:noFill/>
        </p:spPr>
        <p:txBody>
          <a:bodyPr wrap="none" rtlCol="0">
            <a:spAutoFit/>
          </a:bodyPr>
          <a:lstStyle/>
          <a:p>
            <a:r>
              <a:rPr lang="en-US" b="1">
                <a:solidFill>
                  <a:schemeClr val="accent2"/>
                </a:solidFill>
              </a:rPr>
              <a:t>Exclude</a:t>
            </a:r>
            <a:r>
              <a:rPr lang="en-US"/>
              <a:t> CT extracted features and </a:t>
            </a:r>
            <a:r>
              <a:rPr lang="en-US" b="1">
                <a:solidFill>
                  <a:schemeClr val="accent2"/>
                </a:solidFill>
              </a:rPr>
              <a:t>exclude</a:t>
            </a:r>
            <a:r>
              <a:rPr lang="en-US"/>
              <a:t> Invasive BP</a:t>
            </a:r>
          </a:p>
        </p:txBody>
      </p:sp>
      <p:sp>
        <p:nvSpPr>
          <p:cNvPr id="12" name="TextBox 11">
            <a:extLst>
              <a:ext uri="{FF2B5EF4-FFF2-40B4-BE49-F238E27FC236}">
                <a16:creationId xmlns:a16="http://schemas.microsoft.com/office/drawing/2014/main" id="{B00F41CA-423C-3B65-337A-2187F5605370}"/>
              </a:ext>
            </a:extLst>
          </p:cNvPr>
          <p:cNvSpPr txBox="1"/>
          <p:nvPr/>
        </p:nvSpPr>
        <p:spPr>
          <a:xfrm>
            <a:off x="177656" y="4144614"/>
            <a:ext cx="6095128" cy="369332"/>
          </a:xfrm>
          <a:prstGeom prst="rect">
            <a:avLst/>
          </a:prstGeom>
          <a:noFill/>
        </p:spPr>
        <p:txBody>
          <a:bodyPr wrap="square">
            <a:spAutoFit/>
          </a:bodyPr>
          <a:lstStyle/>
          <a:p>
            <a:r>
              <a:rPr lang="en-US" b="1">
                <a:solidFill>
                  <a:schemeClr val="accent2"/>
                </a:solidFill>
              </a:rPr>
              <a:t>Exclude</a:t>
            </a:r>
            <a:r>
              <a:rPr lang="en-US"/>
              <a:t> CT extracted features and </a:t>
            </a:r>
            <a:r>
              <a:rPr lang="en-US" b="1">
                <a:solidFill>
                  <a:srgbClr val="0070C0"/>
                </a:solidFill>
              </a:rPr>
              <a:t>include</a:t>
            </a:r>
            <a:r>
              <a:rPr lang="en-US"/>
              <a:t> Invasive BP</a:t>
            </a:r>
          </a:p>
        </p:txBody>
      </p:sp>
      <p:graphicFrame>
        <p:nvGraphicFramePr>
          <p:cNvPr id="15" name="Table 14">
            <a:extLst>
              <a:ext uri="{FF2B5EF4-FFF2-40B4-BE49-F238E27FC236}">
                <a16:creationId xmlns:a16="http://schemas.microsoft.com/office/drawing/2014/main" id="{9F4AFD08-824C-B8B2-17CD-2C2F0B86297C}"/>
              </a:ext>
            </a:extLst>
          </p:cNvPr>
          <p:cNvGraphicFramePr>
            <a:graphicFrameLocks noGrp="1"/>
          </p:cNvGraphicFramePr>
          <p:nvPr>
            <p:extLst>
              <p:ext uri="{D42A27DB-BD31-4B8C-83A1-F6EECF244321}">
                <p14:modId xmlns:p14="http://schemas.microsoft.com/office/powerpoint/2010/main" val="360387265"/>
              </p:ext>
            </p:extLst>
          </p:nvPr>
        </p:nvGraphicFramePr>
        <p:xfrm>
          <a:off x="475073" y="4593300"/>
          <a:ext cx="4772808" cy="1295400"/>
        </p:xfrm>
        <a:graphic>
          <a:graphicData uri="http://schemas.openxmlformats.org/drawingml/2006/table">
            <a:tbl>
              <a:tblPr firstRow="1" bandRow="1">
                <a:tableStyleId>{5C22544A-7EE6-4342-B048-85BDC9FD1C3A}</a:tableStyleId>
              </a:tblPr>
              <a:tblGrid>
                <a:gridCol w="813118">
                  <a:extLst>
                    <a:ext uri="{9D8B030D-6E8A-4147-A177-3AD203B41FA5}">
                      <a16:colId xmlns:a16="http://schemas.microsoft.com/office/drawing/2014/main" val="2371255982"/>
                    </a:ext>
                  </a:extLst>
                </a:gridCol>
                <a:gridCol w="500380">
                  <a:extLst>
                    <a:ext uri="{9D8B030D-6E8A-4147-A177-3AD203B41FA5}">
                      <a16:colId xmlns:a16="http://schemas.microsoft.com/office/drawing/2014/main" val="2764541777"/>
                    </a:ext>
                  </a:extLst>
                </a:gridCol>
                <a:gridCol w="545544">
                  <a:extLst>
                    <a:ext uri="{9D8B030D-6E8A-4147-A177-3AD203B41FA5}">
                      <a16:colId xmlns:a16="http://schemas.microsoft.com/office/drawing/2014/main" val="2823506561"/>
                    </a:ext>
                  </a:extLst>
                </a:gridCol>
                <a:gridCol w="470263">
                  <a:extLst>
                    <a:ext uri="{9D8B030D-6E8A-4147-A177-3AD203B41FA5}">
                      <a16:colId xmlns:a16="http://schemas.microsoft.com/office/drawing/2014/main" val="3841699930"/>
                    </a:ext>
                  </a:extLst>
                </a:gridCol>
                <a:gridCol w="736745">
                  <a:extLst>
                    <a:ext uri="{9D8B030D-6E8A-4147-A177-3AD203B41FA5}">
                      <a16:colId xmlns:a16="http://schemas.microsoft.com/office/drawing/2014/main" val="3408660303"/>
                    </a:ext>
                  </a:extLst>
                </a:gridCol>
                <a:gridCol w="1273493">
                  <a:extLst>
                    <a:ext uri="{9D8B030D-6E8A-4147-A177-3AD203B41FA5}">
                      <a16:colId xmlns:a16="http://schemas.microsoft.com/office/drawing/2014/main" val="1851742262"/>
                    </a:ext>
                  </a:extLst>
                </a:gridCol>
                <a:gridCol w="433265">
                  <a:extLst>
                    <a:ext uri="{9D8B030D-6E8A-4147-A177-3AD203B41FA5}">
                      <a16:colId xmlns:a16="http://schemas.microsoft.com/office/drawing/2014/main" val="2496466927"/>
                    </a:ext>
                  </a:extLst>
                </a:gridCol>
              </a:tblGrid>
              <a:tr h="249644">
                <a:tc>
                  <a:txBody>
                    <a:bodyPr/>
                    <a:lstStyle/>
                    <a:p>
                      <a:r>
                        <a:rPr lang="en-US" sz="1100" err="1"/>
                        <a:t>record_id</a:t>
                      </a:r>
                      <a:endParaRPr lang="en-US" sz="1100"/>
                    </a:p>
                  </a:txBody>
                  <a:tcPr/>
                </a:tc>
                <a:tc>
                  <a:txBody>
                    <a:bodyPr/>
                    <a:lstStyle/>
                    <a:p>
                      <a:r>
                        <a:rPr lang="en-US" sz="1100"/>
                        <a:t>time</a:t>
                      </a:r>
                    </a:p>
                  </a:txBody>
                  <a:tcPr/>
                </a:tc>
                <a:tc>
                  <a:txBody>
                    <a:bodyPr/>
                    <a:lstStyle/>
                    <a:p>
                      <a:r>
                        <a:rPr lang="en-US" sz="1100"/>
                        <a:t>ICP</a:t>
                      </a:r>
                    </a:p>
                  </a:txBody>
                  <a:tcPr/>
                </a:tc>
                <a:tc>
                  <a:txBody>
                    <a:bodyPr/>
                    <a:lstStyle/>
                    <a:p>
                      <a:r>
                        <a:rPr lang="en-US" sz="1100"/>
                        <a:t>age</a:t>
                      </a:r>
                    </a:p>
                  </a:txBody>
                  <a:tcPr/>
                </a:tc>
                <a:tc>
                  <a:txBody>
                    <a:bodyPr/>
                    <a:lstStyle/>
                    <a:p>
                      <a:r>
                        <a:rPr lang="en-US" sz="1100"/>
                        <a:t>lab_co2</a:t>
                      </a:r>
                    </a:p>
                  </a:txBody>
                  <a:tcPr/>
                </a:tc>
                <a:tc>
                  <a:txBody>
                    <a:bodyPr/>
                    <a:lstStyle/>
                    <a:p>
                      <a:r>
                        <a:rPr lang="en-US" sz="1100" err="1"/>
                        <a:t>inv_bp_available</a:t>
                      </a:r>
                      <a:endParaRPr lang="en-US" sz="1100"/>
                    </a:p>
                  </a:txBody>
                  <a:tcPr/>
                </a:tc>
                <a:tc>
                  <a:txBody>
                    <a:bodyPr/>
                    <a:lstStyle/>
                    <a:p>
                      <a:r>
                        <a:rPr lang="en-US" sz="1100"/>
                        <a:t>…</a:t>
                      </a:r>
                    </a:p>
                  </a:txBody>
                  <a:tcPr/>
                </a:tc>
                <a:extLst>
                  <a:ext uri="{0D108BD9-81ED-4DB2-BD59-A6C34878D82A}">
                    <a16:rowId xmlns:a16="http://schemas.microsoft.com/office/drawing/2014/main" val="815083219"/>
                  </a:ext>
                </a:extLst>
              </a:tr>
              <a:tr h="249644">
                <a:tc>
                  <a:txBody>
                    <a:bodyPr/>
                    <a:lstStyle/>
                    <a:p>
                      <a:r>
                        <a:rPr lang="en-US" sz="1100"/>
                        <a:t>1</a:t>
                      </a:r>
                    </a:p>
                  </a:txBody>
                  <a:tcPr/>
                </a:tc>
                <a:tc>
                  <a:txBody>
                    <a:bodyPr/>
                    <a:lstStyle/>
                    <a:p>
                      <a:r>
                        <a:rPr lang="en-US" sz="1100"/>
                        <a:t>0</a:t>
                      </a:r>
                    </a:p>
                  </a:txBody>
                  <a:tcPr/>
                </a:tc>
                <a:tc>
                  <a:txBody>
                    <a:bodyPr/>
                    <a:lstStyle/>
                    <a:p>
                      <a:r>
                        <a:rPr lang="en-US" sz="1100"/>
                        <a:t>0</a:t>
                      </a:r>
                    </a:p>
                  </a:txBody>
                  <a:tcPr/>
                </a:tc>
                <a:tc>
                  <a:txBody>
                    <a:bodyPr/>
                    <a:lstStyle/>
                    <a:p>
                      <a:r>
                        <a:rPr lang="en-US" sz="1100"/>
                        <a:t>13.1</a:t>
                      </a:r>
                    </a:p>
                  </a:txBody>
                  <a:tcPr/>
                </a:tc>
                <a:tc>
                  <a:txBody>
                    <a:bodyPr/>
                    <a:lstStyle/>
                    <a:p>
                      <a:pPr algn="r"/>
                      <a:r>
                        <a:rPr lang="en-US" sz="1100">
                          <a:solidFill>
                            <a:schemeClr val="tx1"/>
                          </a:solidFill>
                        </a:rPr>
                        <a:t>40</a:t>
                      </a:r>
                    </a:p>
                  </a:txBody>
                  <a:tcPr/>
                </a:tc>
                <a:tc>
                  <a:txBody>
                    <a:bodyPr/>
                    <a:lstStyle/>
                    <a:p>
                      <a:pPr algn="l"/>
                      <a:r>
                        <a:rPr lang="en-US" sz="1100">
                          <a:solidFill>
                            <a:schemeClr val="tx1"/>
                          </a:solidFill>
                        </a:rPr>
                        <a:t>0</a:t>
                      </a:r>
                    </a:p>
                  </a:txBody>
                  <a:tcPr/>
                </a:tc>
                <a:tc>
                  <a:txBody>
                    <a:bodyPr/>
                    <a:lstStyle/>
                    <a:p>
                      <a:endParaRPr lang="en-US" sz="1100">
                        <a:solidFill>
                          <a:schemeClr val="tx1"/>
                        </a:solidFill>
                      </a:endParaRPr>
                    </a:p>
                  </a:txBody>
                  <a:tcPr/>
                </a:tc>
                <a:extLst>
                  <a:ext uri="{0D108BD9-81ED-4DB2-BD59-A6C34878D82A}">
                    <a16:rowId xmlns:a16="http://schemas.microsoft.com/office/drawing/2014/main" val="4184093337"/>
                  </a:ext>
                </a:extLst>
              </a:tr>
              <a:tr h="249644">
                <a:tc>
                  <a:txBody>
                    <a:bodyPr/>
                    <a:lstStyle/>
                    <a:p>
                      <a:r>
                        <a:rPr lang="en-US" sz="1100"/>
                        <a:t>1</a:t>
                      </a:r>
                    </a:p>
                  </a:txBody>
                  <a:tcPr/>
                </a:tc>
                <a:tc>
                  <a:txBody>
                    <a:bodyPr/>
                    <a:lstStyle/>
                    <a:p>
                      <a:r>
                        <a:rPr lang="en-US" sz="1100"/>
                        <a:t>5</a:t>
                      </a:r>
                    </a:p>
                  </a:txBody>
                  <a:tcPr/>
                </a:tc>
                <a:tc>
                  <a:txBody>
                    <a:bodyPr/>
                    <a:lstStyle/>
                    <a:p>
                      <a:r>
                        <a:rPr lang="en-US" sz="1100"/>
                        <a:t>0</a:t>
                      </a:r>
                    </a:p>
                  </a:txBody>
                  <a:tcPr/>
                </a:tc>
                <a:tc>
                  <a:txBody>
                    <a:bodyPr/>
                    <a:lstStyle/>
                    <a:p>
                      <a:r>
                        <a:rPr lang="en-US" sz="1100"/>
                        <a:t>13.1</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40</a:t>
                      </a:r>
                    </a:p>
                  </a:txBody>
                  <a:tcPr/>
                </a:tc>
                <a:tc>
                  <a:txBody>
                    <a:bodyPr/>
                    <a:lstStyle/>
                    <a:p>
                      <a:pPr algn="l"/>
                      <a:r>
                        <a:rPr lang="en-US" sz="1100">
                          <a:solidFill>
                            <a:schemeClr val="tx1"/>
                          </a:solidFill>
                        </a:rPr>
                        <a:t>0</a:t>
                      </a:r>
                    </a:p>
                  </a:txBody>
                  <a:tcPr/>
                </a:tc>
                <a:tc>
                  <a:txBody>
                    <a:bodyPr/>
                    <a:lstStyle/>
                    <a:p>
                      <a:endParaRPr lang="en-US" sz="1100">
                        <a:solidFill>
                          <a:schemeClr val="tx1"/>
                        </a:solidFill>
                      </a:endParaRPr>
                    </a:p>
                  </a:txBody>
                  <a:tcPr/>
                </a:tc>
                <a:extLst>
                  <a:ext uri="{0D108BD9-81ED-4DB2-BD59-A6C34878D82A}">
                    <a16:rowId xmlns:a16="http://schemas.microsoft.com/office/drawing/2014/main" val="1186779827"/>
                  </a:ext>
                </a:extLst>
              </a:tr>
              <a:tr h="249644">
                <a:tc>
                  <a:txBody>
                    <a:bodyPr/>
                    <a:lstStyle/>
                    <a:p>
                      <a:r>
                        <a:rPr lang="en-US" sz="1100"/>
                        <a:t>1</a:t>
                      </a:r>
                    </a:p>
                  </a:txBody>
                  <a:tcPr/>
                </a:tc>
                <a:tc>
                  <a:txBody>
                    <a:bodyPr/>
                    <a:lstStyle/>
                    <a:p>
                      <a:r>
                        <a:rPr lang="en-US" sz="1100"/>
                        <a:t>10</a:t>
                      </a:r>
                    </a:p>
                  </a:txBody>
                  <a:tcPr/>
                </a:tc>
                <a:tc>
                  <a:txBody>
                    <a:bodyPr/>
                    <a:lstStyle/>
                    <a:p>
                      <a:r>
                        <a:rPr lang="en-US" sz="1100"/>
                        <a:t>0</a:t>
                      </a:r>
                    </a:p>
                  </a:txBody>
                  <a:tcPr/>
                </a:tc>
                <a:tc>
                  <a:txBody>
                    <a:bodyPr/>
                    <a:lstStyle/>
                    <a:p>
                      <a:r>
                        <a:rPr lang="en-US" sz="1100"/>
                        <a:t>13.1</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40</a:t>
                      </a:r>
                    </a:p>
                  </a:txBody>
                  <a:tcPr/>
                </a:tc>
                <a:tc>
                  <a:txBody>
                    <a:bodyPr/>
                    <a:lstStyle/>
                    <a:p>
                      <a:pPr algn="l"/>
                      <a:r>
                        <a:rPr lang="en-US" sz="1100">
                          <a:solidFill>
                            <a:schemeClr val="tx1"/>
                          </a:solidFill>
                        </a:rPr>
                        <a:t>0</a:t>
                      </a:r>
                    </a:p>
                  </a:txBody>
                  <a:tcPr/>
                </a:tc>
                <a:tc>
                  <a:txBody>
                    <a:bodyPr/>
                    <a:lstStyle/>
                    <a:p>
                      <a:endParaRPr lang="en-US" sz="1100">
                        <a:solidFill>
                          <a:schemeClr val="tx1"/>
                        </a:solidFill>
                      </a:endParaRPr>
                    </a:p>
                  </a:txBody>
                  <a:tcPr/>
                </a:tc>
                <a:extLst>
                  <a:ext uri="{0D108BD9-81ED-4DB2-BD59-A6C34878D82A}">
                    <a16:rowId xmlns:a16="http://schemas.microsoft.com/office/drawing/2014/main" val="1893271755"/>
                  </a:ext>
                </a:extLst>
              </a:tr>
              <a:tr h="249644">
                <a:tc>
                  <a:txBody>
                    <a:bodyPr/>
                    <a:lstStyle/>
                    <a:p>
                      <a:r>
                        <a:rPr lang="en-US" sz="1100"/>
                        <a:t>1</a:t>
                      </a:r>
                    </a:p>
                  </a:txBody>
                  <a:tcPr/>
                </a:tc>
                <a:tc>
                  <a:txBody>
                    <a:bodyPr/>
                    <a:lstStyle/>
                    <a:p>
                      <a:r>
                        <a:rPr lang="en-US" sz="1100"/>
                        <a:t>15</a:t>
                      </a:r>
                    </a:p>
                  </a:txBody>
                  <a:tcPr/>
                </a:tc>
                <a:tc>
                  <a:txBody>
                    <a:bodyPr/>
                    <a:lstStyle/>
                    <a:p>
                      <a:r>
                        <a:rPr lang="en-US" sz="1100"/>
                        <a:t>0</a:t>
                      </a:r>
                    </a:p>
                  </a:txBody>
                  <a:tcPr/>
                </a:tc>
                <a:tc>
                  <a:txBody>
                    <a:bodyPr/>
                    <a:lstStyle/>
                    <a:p>
                      <a:r>
                        <a:rPr lang="en-US" sz="1100"/>
                        <a:t>13.1</a:t>
                      </a:r>
                    </a:p>
                  </a:txBody>
                  <a:tcPr/>
                </a:tc>
                <a:tc>
                  <a:txBody>
                    <a:bodyPr/>
                    <a:lstStyle/>
                    <a:p>
                      <a:r>
                        <a:rPr lang="en-US" sz="1100">
                          <a:solidFill>
                            <a:schemeClr val="tx1"/>
                          </a:solidFill>
                        </a:rPr>
                        <a:t>45</a:t>
                      </a:r>
                    </a:p>
                  </a:txBody>
                  <a:tcPr/>
                </a:tc>
                <a:tc>
                  <a:txBody>
                    <a:bodyPr/>
                    <a:lstStyle/>
                    <a:p>
                      <a:pPr algn="l"/>
                      <a:r>
                        <a:rPr lang="en-US" sz="1100">
                          <a:solidFill>
                            <a:schemeClr val="tx1"/>
                          </a:solidFill>
                        </a:rPr>
                        <a:t>1</a:t>
                      </a:r>
                    </a:p>
                  </a:txBody>
                  <a:tcPr/>
                </a:tc>
                <a:tc>
                  <a:txBody>
                    <a:bodyPr/>
                    <a:lstStyle/>
                    <a:p>
                      <a:endParaRPr lang="en-US" sz="1100">
                        <a:solidFill>
                          <a:schemeClr val="tx1"/>
                        </a:solidFill>
                      </a:endParaRPr>
                    </a:p>
                  </a:txBody>
                  <a:tcPr/>
                </a:tc>
                <a:extLst>
                  <a:ext uri="{0D108BD9-81ED-4DB2-BD59-A6C34878D82A}">
                    <a16:rowId xmlns:a16="http://schemas.microsoft.com/office/drawing/2014/main" val="1890574311"/>
                  </a:ext>
                </a:extLst>
              </a:tr>
            </a:tbl>
          </a:graphicData>
        </a:graphic>
      </p:graphicFrame>
      <p:graphicFrame>
        <p:nvGraphicFramePr>
          <p:cNvPr id="18" name="Table 17">
            <a:extLst>
              <a:ext uri="{FF2B5EF4-FFF2-40B4-BE49-F238E27FC236}">
                <a16:creationId xmlns:a16="http://schemas.microsoft.com/office/drawing/2014/main" id="{9888B9EC-9AB0-C9F0-F302-7522A3B78758}"/>
              </a:ext>
            </a:extLst>
          </p:cNvPr>
          <p:cNvGraphicFramePr>
            <a:graphicFrameLocks noGrp="1"/>
          </p:cNvGraphicFramePr>
          <p:nvPr>
            <p:extLst>
              <p:ext uri="{D42A27DB-BD31-4B8C-83A1-F6EECF244321}">
                <p14:modId xmlns:p14="http://schemas.microsoft.com/office/powerpoint/2010/main" val="345277628"/>
              </p:ext>
            </p:extLst>
          </p:nvPr>
        </p:nvGraphicFramePr>
        <p:xfrm>
          <a:off x="6074305" y="2412227"/>
          <a:ext cx="6086145" cy="1295400"/>
        </p:xfrm>
        <a:graphic>
          <a:graphicData uri="http://schemas.openxmlformats.org/drawingml/2006/table">
            <a:tbl>
              <a:tblPr firstRow="1" bandRow="1">
                <a:tableStyleId>{5C22544A-7EE6-4342-B048-85BDC9FD1C3A}</a:tableStyleId>
              </a:tblPr>
              <a:tblGrid>
                <a:gridCol w="813118">
                  <a:extLst>
                    <a:ext uri="{9D8B030D-6E8A-4147-A177-3AD203B41FA5}">
                      <a16:colId xmlns:a16="http://schemas.microsoft.com/office/drawing/2014/main" val="2371255982"/>
                    </a:ext>
                  </a:extLst>
                </a:gridCol>
                <a:gridCol w="500380">
                  <a:extLst>
                    <a:ext uri="{9D8B030D-6E8A-4147-A177-3AD203B41FA5}">
                      <a16:colId xmlns:a16="http://schemas.microsoft.com/office/drawing/2014/main" val="2764541777"/>
                    </a:ext>
                  </a:extLst>
                </a:gridCol>
                <a:gridCol w="435293">
                  <a:extLst>
                    <a:ext uri="{9D8B030D-6E8A-4147-A177-3AD203B41FA5}">
                      <a16:colId xmlns:a16="http://schemas.microsoft.com/office/drawing/2014/main" val="2823506561"/>
                    </a:ext>
                  </a:extLst>
                </a:gridCol>
                <a:gridCol w="474980">
                  <a:extLst>
                    <a:ext uri="{9D8B030D-6E8A-4147-A177-3AD203B41FA5}">
                      <a16:colId xmlns:a16="http://schemas.microsoft.com/office/drawing/2014/main" val="3841699930"/>
                    </a:ext>
                  </a:extLst>
                </a:gridCol>
                <a:gridCol w="706755">
                  <a:extLst>
                    <a:ext uri="{9D8B030D-6E8A-4147-A177-3AD203B41FA5}">
                      <a16:colId xmlns:a16="http://schemas.microsoft.com/office/drawing/2014/main" val="3408660303"/>
                    </a:ext>
                  </a:extLst>
                </a:gridCol>
                <a:gridCol w="1330643">
                  <a:extLst>
                    <a:ext uri="{9D8B030D-6E8A-4147-A177-3AD203B41FA5}">
                      <a16:colId xmlns:a16="http://schemas.microsoft.com/office/drawing/2014/main" val="2496466927"/>
                    </a:ext>
                  </a:extLst>
                </a:gridCol>
                <a:gridCol w="548005">
                  <a:extLst>
                    <a:ext uri="{9D8B030D-6E8A-4147-A177-3AD203B41FA5}">
                      <a16:colId xmlns:a16="http://schemas.microsoft.com/office/drawing/2014/main" val="3813948858"/>
                    </a:ext>
                  </a:extLst>
                </a:gridCol>
                <a:gridCol w="548005">
                  <a:extLst>
                    <a:ext uri="{9D8B030D-6E8A-4147-A177-3AD203B41FA5}">
                      <a16:colId xmlns:a16="http://schemas.microsoft.com/office/drawing/2014/main" val="1528295180"/>
                    </a:ext>
                  </a:extLst>
                </a:gridCol>
                <a:gridCol w="364483">
                  <a:extLst>
                    <a:ext uri="{9D8B030D-6E8A-4147-A177-3AD203B41FA5}">
                      <a16:colId xmlns:a16="http://schemas.microsoft.com/office/drawing/2014/main" val="214309381"/>
                    </a:ext>
                  </a:extLst>
                </a:gridCol>
                <a:gridCol w="364483">
                  <a:extLst>
                    <a:ext uri="{9D8B030D-6E8A-4147-A177-3AD203B41FA5}">
                      <a16:colId xmlns:a16="http://schemas.microsoft.com/office/drawing/2014/main" val="3377518849"/>
                    </a:ext>
                  </a:extLst>
                </a:gridCol>
              </a:tblGrid>
              <a:tr h="249644">
                <a:tc>
                  <a:txBody>
                    <a:bodyPr/>
                    <a:lstStyle/>
                    <a:p>
                      <a:r>
                        <a:rPr lang="en-US" sz="1100" dirty="0" err="1"/>
                        <a:t>record_id</a:t>
                      </a:r>
                      <a:endParaRPr lang="en-US" sz="1100" dirty="0"/>
                    </a:p>
                  </a:txBody>
                  <a:tcPr/>
                </a:tc>
                <a:tc>
                  <a:txBody>
                    <a:bodyPr/>
                    <a:lstStyle/>
                    <a:p>
                      <a:r>
                        <a:rPr lang="en-US" sz="1100"/>
                        <a:t>time</a:t>
                      </a:r>
                    </a:p>
                  </a:txBody>
                  <a:tcPr/>
                </a:tc>
                <a:tc>
                  <a:txBody>
                    <a:bodyPr/>
                    <a:lstStyle/>
                    <a:p>
                      <a:r>
                        <a:rPr lang="en-US" sz="1100"/>
                        <a:t>ICP</a:t>
                      </a:r>
                    </a:p>
                  </a:txBody>
                  <a:tcPr/>
                </a:tc>
                <a:tc>
                  <a:txBody>
                    <a:bodyPr/>
                    <a:lstStyle/>
                    <a:p>
                      <a:r>
                        <a:rPr lang="en-US" sz="1100"/>
                        <a:t>age</a:t>
                      </a:r>
                    </a:p>
                  </a:txBody>
                  <a:tcPr/>
                </a:tc>
                <a:tc>
                  <a:txBody>
                    <a:bodyPr/>
                    <a:lstStyle/>
                    <a:p>
                      <a:r>
                        <a:rPr lang="en-US" sz="1100"/>
                        <a:t>lab_co2</a:t>
                      </a:r>
                    </a:p>
                  </a:txBody>
                  <a:tcPr/>
                </a:tc>
                <a:tc>
                  <a:txBody>
                    <a:bodyPr/>
                    <a:lstStyle/>
                    <a:p>
                      <a:r>
                        <a:rPr lang="en-US" sz="1100" err="1"/>
                        <a:t>ct_fracture.factor</a:t>
                      </a:r>
                      <a:endParaRPr lang="en-US" sz="1100"/>
                    </a:p>
                  </a:txBody>
                  <a:tcPr/>
                </a:tc>
                <a:tc>
                  <a:txBody>
                    <a:bodyPr/>
                    <a:lstStyle/>
                    <a:p>
                      <a:r>
                        <a:rPr lang="en-US" sz="1100" err="1"/>
                        <a:t>ct</a:t>
                      </a:r>
                      <a:r>
                        <a:rPr lang="en-US" sz="1100"/>
                        <a:t>_ …</a:t>
                      </a:r>
                    </a:p>
                  </a:txBody>
                  <a:tcPr/>
                </a:tc>
                <a:tc>
                  <a:txBody>
                    <a:bodyPr/>
                    <a:lstStyle/>
                    <a:p>
                      <a:r>
                        <a:rPr lang="en-US" sz="1100" err="1"/>
                        <a:t>ct</a:t>
                      </a:r>
                      <a:r>
                        <a:rPr lang="en-US" sz="1100"/>
                        <a:t>_ …</a:t>
                      </a:r>
                    </a:p>
                  </a:txBody>
                  <a:tcPr/>
                </a:tc>
                <a:tc>
                  <a:txBody>
                    <a:bodyPr/>
                    <a:lstStyle/>
                    <a:p>
                      <a:r>
                        <a:rPr lang="en-US" sz="1100"/>
                        <a:t>…</a:t>
                      </a:r>
                    </a:p>
                  </a:txBody>
                  <a:tcPr/>
                </a:tc>
                <a:tc>
                  <a:txBody>
                    <a:bodyPr/>
                    <a:lstStyle/>
                    <a:p>
                      <a:r>
                        <a:rPr lang="en-US" sz="1100"/>
                        <a:t>…</a:t>
                      </a:r>
                    </a:p>
                  </a:txBody>
                  <a:tcPr/>
                </a:tc>
                <a:extLst>
                  <a:ext uri="{0D108BD9-81ED-4DB2-BD59-A6C34878D82A}">
                    <a16:rowId xmlns:a16="http://schemas.microsoft.com/office/drawing/2014/main" val="815083219"/>
                  </a:ext>
                </a:extLst>
              </a:tr>
              <a:tr h="249644">
                <a:tc>
                  <a:txBody>
                    <a:bodyPr/>
                    <a:lstStyle/>
                    <a:p>
                      <a:r>
                        <a:rPr lang="en-US" sz="1100"/>
                        <a:t>1</a:t>
                      </a:r>
                    </a:p>
                  </a:txBody>
                  <a:tcPr/>
                </a:tc>
                <a:tc>
                  <a:txBody>
                    <a:bodyPr/>
                    <a:lstStyle/>
                    <a:p>
                      <a:r>
                        <a:rPr lang="en-US" sz="1100"/>
                        <a:t>0</a:t>
                      </a:r>
                    </a:p>
                  </a:txBody>
                  <a:tcPr/>
                </a:tc>
                <a:tc>
                  <a:txBody>
                    <a:bodyPr/>
                    <a:lstStyle/>
                    <a:p>
                      <a:r>
                        <a:rPr lang="en-US" sz="1100"/>
                        <a:t>0</a:t>
                      </a:r>
                    </a:p>
                  </a:txBody>
                  <a:tcPr/>
                </a:tc>
                <a:tc>
                  <a:txBody>
                    <a:bodyPr/>
                    <a:lstStyle/>
                    <a:p>
                      <a:r>
                        <a:rPr lang="en-US" sz="1100"/>
                        <a:t>13.1</a:t>
                      </a:r>
                    </a:p>
                  </a:txBody>
                  <a:tcPr/>
                </a:tc>
                <a:tc>
                  <a:txBody>
                    <a:bodyPr/>
                    <a:lstStyle/>
                    <a:p>
                      <a:pPr algn="r"/>
                      <a:r>
                        <a:rPr lang="en-US" sz="1100">
                          <a:solidFill>
                            <a:schemeClr val="tx1"/>
                          </a:solidFill>
                        </a:rPr>
                        <a:t>40</a:t>
                      </a:r>
                    </a:p>
                  </a:txBody>
                  <a:tcPr/>
                </a:tc>
                <a:tc>
                  <a:txBody>
                    <a:bodyPr/>
                    <a:lstStyle/>
                    <a:p>
                      <a:pPr algn="l"/>
                      <a:r>
                        <a:rPr lang="en-US" sz="1100">
                          <a:solidFill>
                            <a:schemeClr val="tx1"/>
                          </a:solidFill>
                        </a:rPr>
                        <a:t>0</a:t>
                      </a:r>
                    </a:p>
                  </a:txBody>
                  <a:tcPr/>
                </a:tc>
                <a:tc>
                  <a:txBody>
                    <a:bodyPr/>
                    <a:lstStyle/>
                    <a:p>
                      <a:pPr algn="r"/>
                      <a:endParaRPr lang="en-US" sz="1100">
                        <a:solidFill>
                          <a:schemeClr val="tx1"/>
                        </a:solidFill>
                      </a:endParaRPr>
                    </a:p>
                  </a:txBody>
                  <a:tcPr/>
                </a:tc>
                <a:tc>
                  <a:txBody>
                    <a:bodyPr/>
                    <a:lstStyle/>
                    <a:p>
                      <a:pPr algn="r"/>
                      <a:endParaRPr lang="en-US" sz="1100">
                        <a:solidFill>
                          <a:schemeClr val="tx1"/>
                        </a:solidFill>
                      </a:endParaRPr>
                    </a:p>
                  </a:txBody>
                  <a:tcPr/>
                </a:tc>
                <a:tc>
                  <a:txBody>
                    <a:bodyPr/>
                    <a:lstStyle/>
                    <a:p>
                      <a:pPr algn="r"/>
                      <a:endParaRPr lang="en-US" sz="1100">
                        <a:solidFill>
                          <a:schemeClr val="tx1"/>
                        </a:solidFill>
                      </a:endParaRPr>
                    </a:p>
                  </a:txBody>
                  <a:tcPr/>
                </a:tc>
                <a:tc>
                  <a:txBody>
                    <a:bodyPr/>
                    <a:lstStyle/>
                    <a:p>
                      <a:pPr algn="r"/>
                      <a:endParaRPr lang="en-US" sz="1100">
                        <a:solidFill>
                          <a:schemeClr val="tx1"/>
                        </a:solidFill>
                      </a:endParaRPr>
                    </a:p>
                  </a:txBody>
                  <a:tcPr/>
                </a:tc>
                <a:extLst>
                  <a:ext uri="{0D108BD9-81ED-4DB2-BD59-A6C34878D82A}">
                    <a16:rowId xmlns:a16="http://schemas.microsoft.com/office/drawing/2014/main" val="4184093337"/>
                  </a:ext>
                </a:extLst>
              </a:tr>
              <a:tr h="249644">
                <a:tc>
                  <a:txBody>
                    <a:bodyPr/>
                    <a:lstStyle/>
                    <a:p>
                      <a:r>
                        <a:rPr lang="en-US" sz="1100"/>
                        <a:t>1</a:t>
                      </a:r>
                    </a:p>
                  </a:txBody>
                  <a:tcPr/>
                </a:tc>
                <a:tc>
                  <a:txBody>
                    <a:bodyPr/>
                    <a:lstStyle/>
                    <a:p>
                      <a:r>
                        <a:rPr lang="en-US" sz="1100"/>
                        <a:t>5</a:t>
                      </a:r>
                    </a:p>
                  </a:txBody>
                  <a:tcPr/>
                </a:tc>
                <a:tc>
                  <a:txBody>
                    <a:bodyPr/>
                    <a:lstStyle/>
                    <a:p>
                      <a:r>
                        <a:rPr lang="en-US" sz="1100"/>
                        <a:t>0</a:t>
                      </a:r>
                    </a:p>
                  </a:txBody>
                  <a:tcPr/>
                </a:tc>
                <a:tc>
                  <a:txBody>
                    <a:bodyPr/>
                    <a:lstStyle/>
                    <a:p>
                      <a:r>
                        <a:rPr lang="en-US" sz="1100"/>
                        <a:t>13.1</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extLst>
                  <a:ext uri="{0D108BD9-81ED-4DB2-BD59-A6C34878D82A}">
                    <a16:rowId xmlns:a16="http://schemas.microsoft.com/office/drawing/2014/main" val="1186779827"/>
                  </a:ext>
                </a:extLst>
              </a:tr>
              <a:tr h="249644">
                <a:tc>
                  <a:txBody>
                    <a:bodyPr/>
                    <a:lstStyle/>
                    <a:p>
                      <a:r>
                        <a:rPr lang="en-US" sz="1100"/>
                        <a:t>1</a:t>
                      </a:r>
                    </a:p>
                  </a:txBody>
                  <a:tcPr/>
                </a:tc>
                <a:tc>
                  <a:txBody>
                    <a:bodyPr/>
                    <a:lstStyle/>
                    <a:p>
                      <a:r>
                        <a:rPr lang="en-US" sz="1100"/>
                        <a:t>10</a:t>
                      </a:r>
                    </a:p>
                  </a:txBody>
                  <a:tcPr/>
                </a:tc>
                <a:tc>
                  <a:txBody>
                    <a:bodyPr/>
                    <a:lstStyle/>
                    <a:p>
                      <a:r>
                        <a:rPr lang="en-US" sz="1100"/>
                        <a:t>0</a:t>
                      </a:r>
                    </a:p>
                  </a:txBody>
                  <a:tcPr/>
                </a:tc>
                <a:tc>
                  <a:txBody>
                    <a:bodyPr/>
                    <a:lstStyle/>
                    <a:p>
                      <a:r>
                        <a:rPr lang="en-US" sz="1100"/>
                        <a:t>13.1</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extLst>
                  <a:ext uri="{0D108BD9-81ED-4DB2-BD59-A6C34878D82A}">
                    <a16:rowId xmlns:a16="http://schemas.microsoft.com/office/drawing/2014/main" val="1893271755"/>
                  </a:ext>
                </a:extLst>
              </a:tr>
              <a:tr h="249644">
                <a:tc>
                  <a:txBody>
                    <a:bodyPr/>
                    <a:lstStyle/>
                    <a:p>
                      <a:r>
                        <a:rPr lang="en-US" sz="1100"/>
                        <a:t>1</a:t>
                      </a:r>
                    </a:p>
                  </a:txBody>
                  <a:tcPr/>
                </a:tc>
                <a:tc>
                  <a:txBody>
                    <a:bodyPr/>
                    <a:lstStyle/>
                    <a:p>
                      <a:r>
                        <a:rPr lang="en-US" sz="1100"/>
                        <a:t>15</a:t>
                      </a:r>
                    </a:p>
                  </a:txBody>
                  <a:tcPr/>
                </a:tc>
                <a:tc>
                  <a:txBody>
                    <a:bodyPr/>
                    <a:lstStyle/>
                    <a:p>
                      <a:r>
                        <a:rPr lang="en-US" sz="1100"/>
                        <a:t>0</a:t>
                      </a:r>
                    </a:p>
                  </a:txBody>
                  <a:tcPr/>
                </a:tc>
                <a:tc>
                  <a:txBody>
                    <a:bodyPr/>
                    <a:lstStyle/>
                    <a:p>
                      <a:r>
                        <a:rPr lang="en-US" sz="1100"/>
                        <a:t>13.1</a:t>
                      </a:r>
                    </a:p>
                  </a:txBody>
                  <a:tcPr/>
                </a:tc>
                <a:tc>
                  <a:txBody>
                    <a:bodyPr/>
                    <a:lstStyle/>
                    <a:p>
                      <a:r>
                        <a:rPr lang="en-US" sz="1100">
                          <a:solidFill>
                            <a:schemeClr val="tx1"/>
                          </a:solidFill>
                        </a:rPr>
                        <a:t>45</a:t>
                      </a:r>
                    </a:p>
                  </a:txBody>
                  <a:tcPr/>
                </a:tc>
                <a:tc>
                  <a:txBody>
                    <a:bodyPr/>
                    <a:lstStyle/>
                    <a:p>
                      <a:pPr algn="l"/>
                      <a:r>
                        <a:rPr lang="en-US" sz="1100">
                          <a:solidFill>
                            <a:schemeClr val="tx1"/>
                          </a:solidFill>
                        </a:rPr>
                        <a:t>0</a:t>
                      </a:r>
                    </a:p>
                  </a:txBody>
                  <a:tcPr/>
                </a:tc>
                <a:tc>
                  <a:txBody>
                    <a:bodyPr/>
                    <a:lstStyle/>
                    <a:p>
                      <a:endParaRPr lang="en-US" sz="1100">
                        <a:solidFill>
                          <a:schemeClr val="tx1"/>
                        </a:solidFill>
                      </a:endParaRPr>
                    </a:p>
                  </a:txBody>
                  <a:tcPr/>
                </a:tc>
                <a:tc>
                  <a:txBody>
                    <a:bodyPr/>
                    <a:lstStyle/>
                    <a:p>
                      <a:endParaRPr lang="en-US" sz="1100">
                        <a:solidFill>
                          <a:schemeClr val="tx1"/>
                        </a:solidFill>
                      </a:endParaRPr>
                    </a:p>
                  </a:txBody>
                  <a:tcPr/>
                </a:tc>
                <a:tc>
                  <a:txBody>
                    <a:bodyPr/>
                    <a:lstStyle/>
                    <a:p>
                      <a:endParaRPr lang="en-US" sz="1100">
                        <a:solidFill>
                          <a:schemeClr val="tx1"/>
                        </a:solidFill>
                      </a:endParaRPr>
                    </a:p>
                  </a:txBody>
                  <a:tcPr/>
                </a:tc>
                <a:tc>
                  <a:txBody>
                    <a:bodyPr/>
                    <a:lstStyle/>
                    <a:p>
                      <a:endParaRPr lang="en-US" sz="1100" dirty="0">
                        <a:solidFill>
                          <a:schemeClr val="tx1"/>
                        </a:solidFill>
                      </a:endParaRPr>
                    </a:p>
                  </a:txBody>
                  <a:tcPr/>
                </a:tc>
                <a:extLst>
                  <a:ext uri="{0D108BD9-81ED-4DB2-BD59-A6C34878D82A}">
                    <a16:rowId xmlns:a16="http://schemas.microsoft.com/office/drawing/2014/main" val="1890574311"/>
                  </a:ext>
                </a:extLst>
              </a:tr>
            </a:tbl>
          </a:graphicData>
        </a:graphic>
      </p:graphicFrame>
      <p:sp>
        <p:nvSpPr>
          <p:cNvPr id="19" name="TextBox 18">
            <a:extLst>
              <a:ext uri="{FF2B5EF4-FFF2-40B4-BE49-F238E27FC236}">
                <a16:creationId xmlns:a16="http://schemas.microsoft.com/office/drawing/2014/main" id="{506A4AED-FDF1-685D-3641-323996CA5B94}"/>
              </a:ext>
            </a:extLst>
          </p:cNvPr>
          <p:cNvSpPr txBox="1"/>
          <p:nvPr/>
        </p:nvSpPr>
        <p:spPr>
          <a:xfrm>
            <a:off x="6099738" y="1992122"/>
            <a:ext cx="5610126" cy="369332"/>
          </a:xfrm>
          <a:prstGeom prst="rect">
            <a:avLst/>
          </a:prstGeom>
          <a:noFill/>
        </p:spPr>
        <p:txBody>
          <a:bodyPr wrap="none" rtlCol="0">
            <a:spAutoFit/>
          </a:bodyPr>
          <a:lstStyle/>
          <a:p>
            <a:r>
              <a:rPr lang="en-US" b="1">
                <a:solidFill>
                  <a:srgbClr val="0070C0"/>
                </a:solidFill>
              </a:rPr>
              <a:t>Include</a:t>
            </a:r>
            <a:r>
              <a:rPr lang="en-US"/>
              <a:t> CT extracted features and </a:t>
            </a:r>
            <a:r>
              <a:rPr lang="en-US">
                <a:solidFill>
                  <a:schemeClr val="accent2"/>
                </a:solidFill>
              </a:rPr>
              <a:t>exclude</a:t>
            </a:r>
            <a:r>
              <a:rPr lang="en-US"/>
              <a:t> Invasive BP</a:t>
            </a:r>
          </a:p>
        </p:txBody>
      </p:sp>
      <p:sp>
        <p:nvSpPr>
          <p:cNvPr id="20" name="TextBox 19">
            <a:extLst>
              <a:ext uri="{FF2B5EF4-FFF2-40B4-BE49-F238E27FC236}">
                <a16:creationId xmlns:a16="http://schemas.microsoft.com/office/drawing/2014/main" id="{B33EEB82-5215-905B-0635-3E42ED9A5A8E}"/>
              </a:ext>
            </a:extLst>
          </p:cNvPr>
          <p:cNvSpPr txBox="1"/>
          <p:nvPr/>
        </p:nvSpPr>
        <p:spPr>
          <a:xfrm>
            <a:off x="6020236" y="4142740"/>
            <a:ext cx="6095128" cy="369332"/>
          </a:xfrm>
          <a:prstGeom prst="rect">
            <a:avLst/>
          </a:prstGeom>
          <a:noFill/>
        </p:spPr>
        <p:txBody>
          <a:bodyPr wrap="square">
            <a:spAutoFit/>
          </a:bodyPr>
          <a:lstStyle/>
          <a:p>
            <a:r>
              <a:rPr lang="en-US" b="1">
                <a:solidFill>
                  <a:srgbClr val="0070C0"/>
                </a:solidFill>
              </a:rPr>
              <a:t>Include</a:t>
            </a:r>
            <a:r>
              <a:rPr lang="en-US"/>
              <a:t> CT extracted features and </a:t>
            </a:r>
            <a:r>
              <a:rPr lang="en-US" b="1">
                <a:solidFill>
                  <a:srgbClr val="0070C0"/>
                </a:solidFill>
              </a:rPr>
              <a:t>include</a:t>
            </a:r>
            <a:r>
              <a:rPr lang="en-US"/>
              <a:t> Invasive BP</a:t>
            </a:r>
          </a:p>
        </p:txBody>
      </p:sp>
      <p:graphicFrame>
        <p:nvGraphicFramePr>
          <p:cNvPr id="21" name="Table 20">
            <a:extLst>
              <a:ext uri="{FF2B5EF4-FFF2-40B4-BE49-F238E27FC236}">
                <a16:creationId xmlns:a16="http://schemas.microsoft.com/office/drawing/2014/main" id="{0414874C-2492-DB5B-D62E-B1AE8AFE50E2}"/>
              </a:ext>
            </a:extLst>
          </p:cNvPr>
          <p:cNvGraphicFramePr>
            <a:graphicFrameLocks noGrp="1"/>
          </p:cNvGraphicFramePr>
          <p:nvPr>
            <p:extLst>
              <p:ext uri="{D42A27DB-BD31-4B8C-83A1-F6EECF244321}">
                <p14:modId xmlns:p14="http://schemas.microsoft.com/office/powerpoint/2010/main" val="3258351697"/>
              </p:ext>
            </p:extLst>
          </p:nvPr>
        </p:nvGraphicFramePr>
        <p:xfrm>
          <a:off x="5833738" y="4593300"/>
          <a:ext cx="6344482" cy="1295400"/>
        </p:xfrm>
        <a:graphic>
          <a:graphicData uri="http://schemas.openxmlformats.org/drawingml/2006/table">
            <a:tbl>
              <a:tblPr firstRow="1" bandRow="1">
                <a:tableStyleId>{5C22544A-7EE6-4342-B048-85BDC9FD1C3A}</a:tableStyleId>
              </a:tblPr>
              <a:tblGrid>
                <a:gridCol w="813118">
                  <a:extLst>
                    <a:ext uri="{9D8B030D-6E8A-4147-A177-3AD203B41FA5}">
                      <a16:colId xmlns:a16="http://schemas.microsoft.com/office/drawing/2014/main" val="2371255982"/>
                    </a:ext>
                  </a:extLst>
                </a:gridCol>
                <a:gridCol w="471957">
                  <a:extLst>
                    <a:ext uri="{9D8B030D-6E8A-4147-A177-3AD203B41FA5}">
                      <a16:colId xmlns:a16="http://schemas.microsoft.com/office/drawing/2014/main" val="2764541777"/>
                    </a:ext>
                  </a:extLst>
                </a:gridCol>
                <a:gridCol w="435293">
                  <a:extLst>
                    <a:ext uri="{9D8B030D-6E8A-4147-A177-3AD203B41FA5}">
                      <a16:colId xmlns:a16="http://schemas.microsoft.com/office/drawing/2014/main" val="2823506561"/>
                    </a:ext>
                  </a:extLst>
                </a:gridCol>
                <a:gridCol w="474980">
                  <a:extLst>
                    <a:ext uri="{9D8B030D-6E8A-4147-A177-3AD203B41FA5}">
                      <a16:colId xmlns:a16="http://schemas.microsoft.com/office/drawing/2014/main" val="3841699930"/>
                    </a:ext>
                  </a:extLst>
                </a:gridCol>
                <a:gridCol w="1330643">
                  <a:extLst>
                    <a:ext uri="{9D8B030D-6E8A-4147-A177-3AD203B41FA5}">
                      <a16:colId xmlns:a16="http://schemas.microsoft.com/office/drawing/2014/main" val="3408660303"/>
                    </a:ext>
                  </a:extLst>
                </a:gridCol>
                <a:gridCol w="548005">
                  <a:extLst>
                    <a:ext uri="{9D8B030D-6E8A-4147-A177-3AD203B41FA5}">
                      <a16:colId xmlns:a16="http://schemas.microsoft.com/office/drawing/2014/main" val="2075779025"/>
                    </a:ext>
                  </a:extLst>
                </a:gridCol>
                <a:gridCol w="548005">
                  <a:extLst>
                    <a:ext uri="{9D8B030D-6E8A-4147-A177-3AD203B41FA5}">
                      <a16:colId xmlns:a16="http://schemas.microsoft.com/office/drawing/2014/main" val="3053075685"/>
                    </a:ext>
                  </a:extLst>
                </a:gridCol>
                <a:gridCol w="1273493">
                  <a:extLst>
                    <a:ext uri="{9D8B030D-6E8A-4147-A177-3AD203B41FA5}">
                      <a16:colId xmlns:a16="http://schemas.microsoft.com/office/drawing/2014/main" val="1851742262"/>
                    </a:ext>
                  </a:extLst>
                </a:gridCol>
                <a:gridCol w="448988">
                  <a:extLst>
                    <a:ext uri="{9D8B030D-6E8A-4147-A177-3AD203B41FA5}">
                      <a16:colId xmlns:a16="http://schemas.microsoft.com/office/drawing/2014/main" val="2496466927"/>
                    </a:ext>
                  </a:extLst>
                </a:gridCol>
              </a:tblGrid>
              <a:tr h="249644">
                <a:tc>
                  <a:txBody>
                    <a:bodyPr/>
                    <a:lstStyle/>
                    <a:p>
                      <a:r>
                        <a:rPr lang="en-US" sz="1100" err="1"/>
                        <a:t>record_id</a:t>
                      </a:r>
                      <a:endParaRPr lang="en-US" sz="1100"/>
                    </a:p>
                  </a:txBody>
                  <a:tcPr/>
                </a:tc>
                <a:tc>
                  <a:txBody>
                    <a:bodyPr/>
                    <a:lstStyle/>
                    <a:p>
                      <a:r>
                        <a:rPr lang="en-US" sz="1100"/>
                        <a:t>time</a:t>
                      </a:r>
                    </a:p>
                  </a:txBody>
                  <a:tcPr/>
                </a:tc>
                <a:tc>
                  <a:txBody>
                    <a:bodyPr/>
                    <a:lstStyle/>
                    <a:p>
                      <a:r>
                        <a:rPr lang="en-US" sz="1100"/>
                        <a:t>ICP</a:t>
                      </a:r>
                    </a:p>
                  </a:txBody>
                  <a:tcPr/>
                </a:tc>
                <a:tc>
                  <a:txBody>
                    <a:bodyPr/>
                    <a:lstStyle/>
                    <a:p>
                      <a:r>
                        <a:rPr lang="en-US" sz="1100"/>
                        <a:t>age</a:t>
                      </a:r>
                    </a:p>
                  </a:txBody>
                  <a:tcPr/>
                </a:tc>
                <a:tc>
                  <a:txBody>
                    <a:bodyPr/>
                    <a:lstStyle/>
                    <a:p>
                      <a:r>
                        <a:rPr lang="en-US" sz="1100" err="1"/>
                        <a:t>ct_fracture.factor</a:t>
                      </a:r>
                      <a:endParaRPr lang="en-US" sz="1100"/>
                    </a:p>
                  </a:txBody>
                  <a:tcPr/>
                </a:tc>
                <a:tc>
                  <a:txBody>
                    <a:bodyPr/>
                    <a:lstStyle/>
                    <a:p>
                      <a:r>
                        <a:rPr lang="en-US" sz="1100"/>
                        <a:t>ct_ …</a:t>
                      </a:r>
                    </a:p>
                  </a:txBody>
                  <a:tcPr/>
                </a:tc>
                <a:tc>
                  <a:txBody>
                    <a:bodyPr/>
                    <a:lstStyle/>
                    <a:p>
                      <a:r>
                        <a:rPr lang="en-US" sz="1100" err="1"/>
                        <a:t>ct</a:t>
                      </a:r>
                      <a:r>
                        <a:rPr lang="en-US" sz="1100"/>
                        <a:t>_ …</a:t>
                      </a:r>
                    </a:p>
                  </a:txBody>
                  <a:tcPr/>
                </a:tc>
                <a:tc>
                  <a:txBody>
                    <a:bodyPr/>
                    <a:lstStyle/>
                    <a:p>
                      <a:r>
                        <a:rPr lang="en-US" sz="1100" err="1"/>
                        <a:t>inv_bp_available</a:t>
                      </a:r>
                      <a:endParaRPr lang="en-US" sz="1100"/>
                    </a:p>
                  </a:txBody>
                  <a:tcPr/>
                </a:tc>
                <a:tc>
                  <a:txBody>
                    <a:bodyPr/>
                    <a:lstStyle/>
                    <a:p>
                      <a:r>
                        <a:rPr lang="en-US" sz="1100"/>
                        <a:t>…</a:t>
                      </a:r>
                    </a:p>
                  </a:txBody>
                  <a:tcPr/>
                </a:tc>
                <a:extLst>
                  <a:ext uri="{0D108BD9-81ED-4DB2-BD59-A6C34878D82A}">
                    <a16:rowId xmlns:a16="http://schemas.microsoft.com/office/drawing/2014/main" val="815083219"/>
                  </a:ext>
                </a:extLst>
              </a:tr>
              <a:tr h="249644">
                <a:tc>
                  <a:txBody>
                    <a:bodyPr/>
                    <a:lstStyle/>
                    <a:p>
                      <a:r>
                        <a:rPr lang="en-US" sz="1100"/>
                        <a:t>1</a:t>
                      </a:r>
                    </a:p>
                  </a:txBody>
                  <a:tcPr/>
                </a:tc>
                <a:tc>
                  <a:txBody>
                    <a:bodyPr/>
                    <a:lstStyle/>
                    <a:p>
                      <a:r>
                        <a:rPr lang="en-US" sz="1100"/>
                        <a:t>0</a:t>
                      </a:r>
                    </a:p>
                  </a:txBody>
                  <a:tcPr/>
                </a:tc>
                <a:tc>
                  <a:txBody>
                    <a:bodyPr/>
                    <a:lstStyle/>
                    <a:p>
                      <a:r>
                        <a:rPr lang="en-US" sz="1100"/>
                        <a:t>0</a:t>
                      </a:r>
                    </a:p>
                  </a:txBody>
                  <a:tcPr/>
                </a:tc>
                <a:tc>
                  <a:txBody>
                    <a:bodyPr/>
                    <a:lstStyle/>
                    <a:p>
                      <a:r>
                        <a:rPr lang="en-US" sz="1100"/>
                        <a:t>13.1</a:t>
                      </a:r>
                    </a:p>
                  </a:txBody>
                  <a:tcPr/>
                </a:tc>
                <a:tc>
                  <a:txBody>
                    <a:bodyPr/>
                    <a:lstStyle/>
                    <a:p>
                      <a:pPr algn="l"/>
                      <a:r>
                        <a:rPr lang="en-US" sz="1100">
                          <a:solidFill>
                            <a:schemeClr val="tx1"/>
                          </a:solidFill>
                        </a:rPr>
                        <a:t>0</a:t>
                      </a:r>
                    </a:p>
                  </a:txBody>
                  <a:tcPr/>
                </a:tc>
                <a:tc>
                  <a:txBody>
                    <a:bodyPr/>
                    <a:lstStyle/>
                    <a:p>
                      <a:pPr algn="r"/>
                      <a:endParaRPr lang="en-US" sz="1100">
                        <a:solidFill>
                          <a:schemeClr val="tx1"/>
                        </a:solidFill>
                      </a:endParaRPr>
                    </a:p>
                  </a:txBody>
                  <a:tcPr/>
                </a:tc>
                <a:tc>
                  <a:txBody>
                    <a:bodyPr/>
                    <a:lstStyle/>
                    <a:p>
                      <a:pPr algn="r"/>
                      <a:endParaRPr lang="en-US" sz="1100">
                        <a:solidFill>
                          <a:schemeClr val="tx1"/>
                        </a:solidFill>
                      </a:endParaRPr>
                    </a:p>
                  </a:txBody>
                  <a:tcPr/>
                </a:tc>
                <a:tc>
                  <a:txBody>
                    <a:bodyPr/>
                    <a:lstStyle/>
                    <a:p>
                      <a:r>
                        <a:rPr lang="en-US" sz="1100">
                          <a:solidFill>
                            <a:schemeClr val="tx1"/>
                          </a:solidFill>
                        </a:rPr>
                        <a:t>0</a:t>
                      </a:r>
                    </a:p>
                  </a:txBody>
                  <a:tcPr/>
                </a:tc>
                <a:tc>
                  <a:txBody>
                    <a:bodyPr/>
                    <a:lstStyle/>
                    <a:p>
                      <a:endParaRPr lang="en-US" sz="1100">
                        <a:solidFill>
                          <a:schemeClr val="tx1"/>
                        </a:solidFill>
                      </a:endParaRPr>
                    </a:p>
                  </a:txBody>
                  <a:tcPr/>
                </a:tc>
                <a:extLst>
                  <a:ext uri="{0D108BD9-81ED-4DB2-BD59-A6C34878D82A}">
                    <a16:rowId xmlns:a16="http://schemas.microsoft.com/office/drawing/2014/main" val="4184093337"/>
                  </a:ext>
                </a:extLst>
              </a:tr>
              <a:tr h="249644">
                <a:tc>
                  <a:txBody>
                    <a:bodyPr/>
                    <a:lstStyle/>
                    <a:p>
                      <a:r>
                        <a:rPr lang="en-US" sz="1100"/>
                        <a:t>1</a:t>
                      </a:r>
                    </a:p>
                  </a:txBody>
                  <a:tcPr/>
                </a:tc>
                <a:tc>
                  <a:txBody>
                    <a:bodyPr/>
                    <a:lstStyle/>
                    <a:p>
                      <a:r>
                        <a:rPr lang="en-US" sz="1100"/>
                        <a:t>5</a:t>
                      </a:r>
                    </a:p>
                  </a:txBody>
                  <a:tcPr/>
                </a:tc>
                <a:tc>
                  <a:txBody>
                    <a:bodyPr/>
                    <a:lstStyle/>
                    <a:p>
                      <a:r>
                        <a:rPr lang="en-US" sz="1100"/>
                        <a:t>0</a:t>
                      </a:r>
                    </a:p>
                  </a:txBody>
                  <a:tcPr/>
                </a:tc>
                <a:tc>
                  <a:txBody>
                    <a:bodyPr/>
                    <a:lstStyle/>
                    <a:p>
                      <a:r>
                        <a:rPr lang="en-US" sz="1100"/>
                        <a:t>13.1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tc>
                  <a:txBody>
                    <a:bodyPr/>
                    <a:lstStyle/>
                    <a:p>
                      <a:pPr algn="l"/>
                      <a:r>
                        <a:rPr lang="en-US" sz="1100">
                          <a:solidFill>
                            <a:schemeClr val="tx1"/>
                          </a:solidFill>
                        </a:rPr>
                        <a:t>0</a:t>
                      </a:r>
                    </a:p>
                  </a:txBody>
                  <a:tcPr/>
                </a:tc>
                <a:tc>
                  <a:txBody>
                    <a:bodyPr/>
                    <a:lstStyle/>
                    <a:p>
                      <a:endParaRPr lang="en-US" sz="1100">
                        <a:solidFill>
                          <a:schemeClr val="tx1"/>
                        </a:solidFill>
                      </a:endParaRPr>
                    </a:p>
                  </a:txBody>
                  <a:tcPr/>
                </a:tc>
                <a:extLst>
                  <a:ext uri="{0D108BD9-81ED-4DB2-BD59-A6C34878D82A}">
                    <a16:rowId xmlns:a16="http://schemas.microsoft.com/office/drawing/2014/main" val="1186779827"/>
                  </a:ext>
                </a:extLst>
              </a:tr>
              <a:tr h="249644">
                <a:tc>
                  <a:txBody>
                    <a:bodyPr/>
                    <a:lstStyle/>
                    <a:p>
                      <a:r>
                        <a:rPr lang="en-US" sz="1100"/>
                        <a:t>1</a:t>
                      </a:r>
                    </a:p>
                  </a:txBody>
                  <a:tcPr/>
                </a:tc>
                <a:tc>
                  <a:txBody>
                    <a:bodyPr/>
                    <a:lstStyle/>
                    <a:p>
                      <a:r>
                        <a:rPr lang="en-US" sz="1100"/>
                        <a:t>10</a:t>
                      </a:r>
                    </a:p>
                  </a:txBody>
                  <a:tcPr/>
                </a:tc>
                <a:tc>
                  <a:txBody>
                    <a:bodyPr/>
                    <a:lstStyle/>
                    <a:p>
                      <a:r>
                        <a:rPr lang="en-US" sz="1100"/>
                        <a:t>0</a:t>
                      </a:r>
                    </a:p>
                  </a:txBody>
                  <a:tcPr/>
                </a:tc>
                <a:tc>
                  <a:txBody>
                    <a:bodyPr/>
                    <a:lstStyle/>
                    <a:p>
                      <a:r>
                        <a:rPr lang="en-US" sz="1100"/>
                        <a:t>13.1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tc>
                  <a:txBody>
                    <a:bodyPr/>
                    <a:lstStyle/>
                    <a:p>
                      <a:r>
                        <a:rPr lang="en-US" sz="1100">
                          <a:solidFill>
                            <a:schemeClr val="tx1"/>
                          </a:solidFill>
                        </a:rPr>
                        <a:t>0</a:t>
                      </a:r>
                    </a:p>
                  </a:txBody>
                  <a:tcPr/>
                </a:tc>
                <a:tc>
                  <a:txBody>
                    <a:bodyPr/>
                    <a:lstStyle/>
                    <a:p>
                      <a:endParaRPr lang="en-US" sz="1100">
                        <a:solidFill>
                          <a:schemeClr val="tx1"/>
                        </a:solidFill>
                      </a:endParaRPr>
                    </a:p>
                  </a:txBody>
                  <a:tcPr/>
                </a:tc>
                <a:extLst>
                  <a:ext uri="{0D108BD9-81ED-4DB2-BD59-A6C34878D82A}">
                    <a16:rowId xmlns:a16="http://schemas.microsoft.com/office/drawing/2014/main" val="1893271755"/>
                  </a:ext>
                </a:extLst>
              </a:tr>
              <a:tr h="249644">
                <a:tc>
                  <a:txBody>
                    <a:bodyPr/>
                    <a:lstStyle/>
                    <a:p>
                      <a:r>
                        <a:rPr lang="en-US" sz="1100"/>
                        <a:t>1</a:t>
                      </a:r>
                    </a:p>
                  </a:txBody>
                  <a:tcPr/>
                </a:tc>
                <a:tc>
                  <a:txBody>
                    <a:bodyPr/>
                    <a:lstStyle/>
                    <a:p>
                      <a:r>
                        <a:rPr lang="en-US" sz="1100"/>
                        <a:t>15</a:t>
                      </a:r>
                    </a:p>
                  </a:txBody>
                  <a:tcPr/>
                </a:tc>
                <a:tc>
                  <a:txBody>
                    <a:bodyPr/>
                    <a:lstStyle/>
                    <a:p>
                      <a:r>
                        <a:rPr lang="en-US" sz="1100"/>
                        <a:t>0</a:t>
                      </a:r>
                    </a:p>
                  </a:txBody>
                  <a:tcPr/>
                </a:tc>
                <a:tc>
                  <a:txBody>
                    <a:bodyPr/>
                    <a:lstStyle/>
                    <a:p>
                      <a:r>
                        <a:rPr lang="en-US" sz="1100"/>
                        <a:t>13.1</a:t>
                      </a:r>
                    </a:p>
                  </a:txBody>
                  <a:tcPr/>
                </a:tc>
                <a:tc>
                  <a:txBody>
                    <a:bodyPr/>
                    <a:lstStyle/>
                    <a:p>
                      <a:pPr algn="l"/>
                      <a:r>
                        <a:rPr lang="en-US" sz="1100">
                          <a:solidFill>
                            <a:schemeClr val="tx1"/>
                          </a:solidFill>
                        </a:rPr>
                        <a:t>0</a:t>
                      </a:r>
                    </a:p>
                  </a:txBody>
                  <a:tcPr/>
                </a:tc>
                <a:tc>
                  <a:txBody>
                    <a:bodyPr/>
                    <a:lstStyle/>
                    <a:p>
                      <a:endParaRPr lang="en-US" sz="1100">
                        <a:solidFill>
                          <a:schemeClr val="tx1"/>
                        </a:solidFill>
                      </a:endParaRPr>
                    </a:p>
                  </a:txBody>
                  <a:tcPr/>
                </a:tc>
                <a:tc>
                  <a:txBody>
                    <a:bodyPr/>
                    <a:lstStyle/>
                    <a:p>
                      <a:endParaRPr lang="en-US" sz="1100">
                        <a:solidFill>
                          <a:schemeClr val="tx1"/>
                        </a:solidFill>
                      </a:endParaRPr>
                    </a:p>
                  </a:txBody>
                  <a:tcPr/>
                </a:tc>
                <a:tc>
                  <a:txBody>
                    <a:bodyPr/>
                    <a:lstStyle/>
                    <a:p>
                      <a:pPr algn="l"/>
                      <a:r>
                        <a:rPr lang="en-US" sz="1100">
                          <a:solidFill>
                            <a:schemeClr val="tx1"/>
                          </a:solidFill>
                        </a:rPr>
                        <a:t>1</a:t>
                      </a:r>
                    </a:p>
                  </a:txBody>
                  <a:tcPr/>
                </a:tc>
                <a:tc>
                  <a:txBody>
                    <a:bodyPr/>
                    <a:lstStyle/>
                    <a:p>
                      <a:endParaRPr lang="en-US" sz="1100" dirty="0">
                        <a:solidFill>
                          <a:schemeClr val="tx1"/>
                        </a:solidFill>
                      </a:endParaRPr>
                    </a:p>
                  </a:txBody>
                  <a:tcPr/>
                </a:tc>
                <a:extLst>
                  <a:ext uri="{0D108BD9-81ED-4DB2-BD59-A6C34878D82A}">
                    <a16:rowId xmlns:a16="http://schemas.microsoft.com/office/drawing/2014/main" val="1890574311"/>
                  </a:ext>
                </a:extLst>
              </a:tr>
            </a:tbl>
          </a:graphicData>
        </a:graphic>
      </p:graphicFrame>
      <p:sp>
        <p:nvSpPr>
          <p:cNvPr id="3" name="TextBox 2">
            <a:extLst>
              <a:ext uri="{FF2B5EF4-FFF2-40B4-BE49-F238E27FC236}">
                <a16:creationId xmlns:a16="http://schemas.microsoft.com/office/drawing/2014/main" id="{964BCAAA-FB72-85DA-F62F-D52A16D8E3E8}"/>
              </a:ext>
            </a:extLst>
          </p:cNvPr>
          <p:cNvSpPr txBox="1"/>
          <p:nvPr/>
        </p:nvSpPr>
        <p:spPr>
          <a:xfrm>
            <a:off x="343667" y="5999639"/>
            <a:ext cx="6733254" cy="369332"/>
          </a:xfrm>
          <a:prstGeom prst="rect">
            <a:avLst/>
          </a:prstGeom>
          <a:noFill/>
        </p:spPr>
        <p:txBody>
          <a:bodyPr wrap="none" rtlCol="0">
            <a:spAutoFit/>
          </a:bodyPr>
          <a:lstStyle/>
          <a:p>
            <a:r>
              <a:rPr lang="en-US"/>
              <a:t>Additionally split data temporally into training and testing datasets</a:t>
            </a:r>
          </a:p>
        </p:txBody>
      </p:sp>
      <p:sp>
        <p:nvSpPr>
          <p:cNvPr id="6" name="TextBox 5">
            <a:extLst>
              <a:ext uri="{FF2B5EF4-FFF2-40B4-BE49-F238E27FC236}">
                <a16:creationId xmlns:a16="http://schemas.microsoft.com/office/drawing/2014/main" id="{2293E2F0-708E-36A0-E112-6E70EC004B54}"/>
              </a:ext>
            </a:extLst>
          </p:cNvPr>
          <p:cNvSpPr txBox="1"/>
          <p:nvPr/>
        </p:nvSpPr>
        <p:spPr>
          <a:xfrm>
            <a:off x="404647" y="6290110"/>
            <a:ext cx="6253655" cy="553998"/>
          </a:xfrm>
          <a:prstGeom prst="rect">
            <a:avLst/>
          </a:prstGeom>
          <a:noFill/>
        </p:spPr>
        <p:txBody>
          <a:bodyPr wrap="square">
            <a:spAutoFit/>
          </a:bodyPr>
          <a:lstStyle/>
          <a:p>
            <a:r>
              <a:rPr lang="en-US" sz="1000">
                <a:solidFill>
                  <a:srgbClr val="000000"/>
                </a:solidFill>
                <a:effectLst/>
                <a:latin typeface="Arial" panose="020B0604020202020204" pitchFamily="34" charset="0"/>
                <a:ea typeface="Arial" panose="020B0604020202020204" pitchFamily="34" charset="0"/>
              </a:rPr>
              <a:t>Moons KGM, Altman DG, </a:t>
            </a:r>
            <a:r>
              <a:rPr lang="en-US" sz="1000" err="1">
                <a:solidFill>
                  <a:srgbClr val="000000"/>
                </a:solidFill>
                <a:effectLst/>
                <a:latin typeface="Arial" panose="020B0604020202020204" pitchFamily="34" charset="0"/>
                <a:ea typeface="Arial" panose="020B0604020202020204" pitchFamily="34" charset="0"/>
              </a:rPr>
              <a:t>Reitsma</a:t>
            </a:r>
            <a:r>
              <a:rPr lang="en-US" sz="1000">
                <a:solidFill>
                  <a:srgbClr val="000000"/>
                </a:solidFill>
                <a:effectLst/>
                <a:latin typeface="Arial" panose="020B0604020202020204" pitchFamily="34" charset="0"/>
                <a:ea typeface="Arial" panose="020B0604020202020204" pitchFamily="34" charset="0"/>
              </a:rPr>
              <a:t> JB, </a:t>
            </a:r>
            <a:r>
              <a:rPr lang="en-US" sz="1000" i="1">
                <a:solidFill>
                  <a:srgbClr val="000000"/>
                </a:solidFill>
                <a:effectLst/>
                <a:latin typeface="Arial" panose="020B0604020202020204" pitchFamily="34" charset="0"/>
                <a:ea typeface="Arial" panose="020B0604020202020204" pitchFamily="34" charset="0"/>
              </a:rPr>
              <a:t>et al.</a:t>
            </a:r>
            <a:r>
              <a:rPr lang="en-US" sz="1000">
                <a:solidFill>
                  <a:srgbClr val="000000"/>
                </a:solidFill>
                <a:effectLst/>
                <a:latin typeface="Arial" panose="020B0604020202020204" pitchFamily="34" charset="0"/>
                <a:ea typeface="Arial" panose="020B0604020202020204" pitchFamily="34" charset="0"/>
              </a:rPr>
              <a:t> Transparent Reporting of a multivariable prediction model for Individual Prognosis or Diagnosis (TRIPOD): explanation and elaboration. </a:t>
            </a:r>
            <a:r>
              <a:rPr lang="en-US" sz="1000" i="1">
                <a:solidFill>
                  <a:srgbClr val="000000"/>
                </a:solidFill>
                <a:effectLst/>
                <a:latin typeface="Arial" panose="020B0604020202020204" pitchFamily="34" charset="0"/>
                <a:ea typeface="Arial" panose="020B0604020202020204" pitchFamily="34" charset="0"/>
              </a:rPr>
              <a:t>Ann Intern Med</a:t>
            </a:r>
            <a:r>
              <a:rPr lang="en-US" sz="1000">
                <a:solidFill>
                  <a:srgbClr val="000000"/>
                </a:solidFill>
                <a:effectLst/>
                <a:latin typeface="Arial" panose="020B0604020202020204" pitchFamily="34" charset="0"/>
                <a:ea typeface="Arial" panose="020B0604020202020204" pitchFamily="34" charset="0"/>
              </a:rPr>
              <a:t>. 2015;162:W1-73. </a:t>
            </a:r>
            <a:r>
              <a:rPr lang="en-US" sz="1000" err="1">
                <a:solidFill>
                  <a:srgbClr val="000000"/>
                </a:solidFill>
                <a:effectLst/>
                <a:latin typeface="Arial" panose="020B0604020202020204" pitchFamily="34" charset="0"/>
                <a:ea typeface="Arial" panose="020B0604020202020204" pitchFamily="34" charset="0"/>
              </a:rPr>
              <a:t>doi</a:t>
            </a:r>
            <a:r>
              <a:rPr lang="en-US" sz="1000">
                <a:solidFill>
                  <a:srgbClr val="000000"/>
                </a:solidFill>
                <a:effectLst/>
                <a:latin typeface="Arial" panose="020B0604020202020204" pitchFamily="34" charset="0"/>
                <a:ea typeface="Arial" panose="020B0604020202020204" pitchFamily="34" charset="0"/>
              </a:rPr>
              <a:t>: 10.7326/M14-0698</a:t>
            </a:r>
            <a:endParaRPr lang="en-US" sz="1000"/>
          </a:p>
        </p:txBody>
      </p:sp>
      <p:sp>
        <p:nvSpPr>
          <p:cNvPr id="4" name="TextBox 3">
            <a:extLst>
              <a:ext uri="{FF2B5EF4-FFF2-40B4-BE49-F238E27FC236}">
                <a16:creationId xmlns:a16="http://schemas.microsoft.com/office/drawing/2014/main" id="{8DBC5E53-716A-A0E5-DA6A-0772D1144551}"/>
              </a:ext>
            </a:extLst>
          </p:cNvPr>
          <p:cNvSpPr txBox="1"/>
          <p:nvPr/>
        </p:nvSpPr>
        <p:spPr>
          <a:xfrm>
            <a:off x="19606" y="6447826"/>
            <a:ext cx="12192000" cy="369332"/>
          </a:xfrm>
          <a:prstGeom prst="rect">
            <a:avLst/>
          </a:prstGeom>
          <a:noFill/>
        </p:spPr>
        <p:txBody>
          <a:bodyPr wrap="square">
            <a:spAutoFit/>
          </a:bodyPr>
          <a:lstStyle/>
          <a:p>
            <a:pPr algn="r"/>
            <a:r>
              <a:rPr lang="en-US" dirty="0">
                <a:hlinkClick r:id="rId4"/>
              </a:rPr>
              <a:t>https://github.com/magic-lantern/2024-dsai</a:t>
            </a:r>
            <a:r>
              <a:rPr lang="en-US" dirty="0"/>
              <a:t> </a:t>
            </a:r>
          </a:p>
        </p:txBody>
      </p:sp>
    </p:spTree>
    <p:extLst>
      <p:ext uri="{BB962C8B-B14F-4D97-AF65-F5344CB8AC3E}">
        <p14:creationId xmlns:p14="http://schemas.microsoft.com/office/powerpoint/2010/main" val="462445936"/>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762785" y="620440"/>
            <a:ext cx="8673906" cy="1325563"/>
          </a:xfrm>
        </p:spPr>
        <p:txBody>
          <a:bodyPr/>
          <a:lstStyle/>
          <a:p>
            <a:r>
              <a:rPr lang="en-US"/>
              <a:t>Modeling</a:t>
            </a:r>
          </a:p>
        </p:txBody>
      </p:sp>
      <p:sp>
        <p:nvSpPr>
          <p:cNvPr id="18" name="Text Placeholder 17">
            <a:extLst>
              <a:ext uri="{FF2B5EF4-FFF2-40B4-BE49-F238E27FC236}">
                <a16:creationId xmlns:a16="http://schemas.microsoft.com/office/drawing/2014/main" id="{F8E6641A-6BE7-5D2F-72DF-4EBF972D4F79}"/>
              </a:ext>
            </a:extLst>
          </p:cNvPr>
          <p:cNvSpPr>
            <a:spLocks noGrp="1"/>
          </p:cNvSpPr>
          <p:nvPr>
            <p:ph type="body" sz="quarter" idx="10"/>
          </p:nvPr>
        </p:nvSpPr>
        <p:spPr>
          <a:xfrm>
            <a:off x="762802" y="1947938"/>
            <a:ext cx="11093367" cy="4599456"/>
          </a:xfrm>
        </p:spPr>
        <p:txBody>
          <a:bodyPr vert="horz" lIns="91440" tIns="45720" rIns="91440" bIns="45720" rtlCol="0" anchor="t">
            <a:noAutofit/>
          </a:bodyPr>
          <a:lstStyle/>
          <a:p>
            <a:pPr marL="457200" indent="-457200">
              <a:buFont typeface="Arial" panose="020B0604020202020204" pitchFamily="34" charset="0"/>
              <a:buChar char="•"/>
            </a:pPr>
            <a:r>
              <a:rPr lang="en-US" sz="2800" i="0">
                <a:solidFill>
                  <a:srgbClr val="000000"/>
                </a:solidFill>
                <a:effectLst/>
                <a:latin typeface="Arial" panose="020B0604020202020204" pitchFamily="34" charset="0"/>
                <a:ea typeface="Arial" panose="020B0604020202020204" pitchFamily="34" charset="0"/>
              </a:rPr>
              <a:t>Standard logistic regression</a:t>
            </a:r>
          </a:p>
          <a:p>
            <a:pPr marL="457200" indent="-457200">
              <a:buFont typeface="Arial" panose="020B0604020202020204" pitchFamily="34" charset="0"/>
              <a:buChar char="•"/>
            </a:pPr>
            <a:r>
              <a:rPr lang="en-US" sz="2800" i="0">
                <a:solidFill>
                  <a:srgbClr val="000000"/>
                </a:solidFill>
                <a:effectLst/>
                <a:latin typeface="Arial" panose="020B0604020202020204" pitchFamily="34" charset="0"/>
                <a:ea typeface="Arial" panose="020B0604020202020204" pitchFamily="34" charset="0"/>
              </a:rPr>
              <a:t>Penalized logistic regression (lasso &amp; ridge)</a:t>
            </a:r>
          </a:p>
          <a:p>
            <a:pPr marL="457200" indent="-457200">
              <a:buFont typeface="Arial" panose="020B0604020202020204" pitchFamily="34" charset="0"/>
              <a:buChar char="•"/>
            </a:pPr>
            <a:r>
              <a:rPr lang="en-US" sz="2800" i="0">
                <a:solidFill>
                  <a:srgbClr val="000000"/>
                </a:solidFill>
                <a:latin typeface="Arial" panose="020B0604020202020204" pitchFamily="34" charset="0"/>
                <a:ea typeface="Arial" panose="020B0604020202020204" pitchFamily="34" charset="0"/>
              </a:rPr>
              <a:t>S</a:t>
            </a:r>
            <a:r>
              <a:rPr lang="en-US" sz="2800" i="0">
                <a:solidFill>
                  <a:srgbClr val="000000"/>
                </a:solidFill>
                <a:effectLst/>
                <a:latin typeface="Arial" panose="020B0604020202020204" pitchFamily="34" charset="0"/>
                <a:ea typeface="Arial" panose="020B0604020202020204" pitchFamily="34" charset="0"/>
              </a:rPr>
              <a:t>upport vector machines</a:t>
            </a:r>
          </a:p>
          <a:p>
            <a:pPr marL="457200" indent="-457200">
              <a:buFont typeface="Arial" panose="020B0604020202020204" pitchFamily="34" charset="0"/>
              <a:buChar char="•"/>
            </a:pPr>
            <a:r>
              <a:rPr lang="en-US" sz="2800" i="0">
                <a:solidFill>
                  <a:srgbClr val="000000"/>
                </a:solidFill>
                <a:latin typeface="Arial" panose="020B0604020202020204" pitchFamily="34" charset="0"/>
                <a:ea typeface="Arial" panose="020B0604020202020204" pitchFamily="34" charset="0"/>
              </a:rPr>
              <a:t>G</a:t>
            </a:r>
            <a:r>
              <a:rPr lang="en-US" sz="2800" i="0">
                <a:solidFill>
                  <a:srgbClr val="000000"/>
                </a:solidFill>
                <a:effectLst/>
                <a:latin typeface="Arial" panose="020B0604020202020204" pitchFamily="34" charset="0"/>
                <a:ea typeface="Arial" panose="020B0604020202020204" pitchFamily="34" charset="0"/>
              </a:rPr>
              <a:t>eneralized estimating equations</a:t>
            </a:r>
          </a:p>
          <a:p>
            <a:pPr marL="457200" indent="-457200">
              <a:buFont typeface="Arial" panose="020B0604020202020204" pitchFamily="34" charset="0"/>
              <a:buChar char="•"/>
            </a:pPr>
            <a:r>
              <a:rPr lang="en-US" sz="2800" i="0">
                <a:solidFill>
                  <a:srgbClr val="000000"/>
                </a:solidFill>
                <a:latin typeface="Arial" panose="020B0604020202020204" pitchFamily="34" charset="0"/>
                <a:ea typeface="Arial" panose="020B0604020202020204" pitchFamily="34" charset="0"/>
              </a:rPr>
              <a:t>G</a:t>
            </a:r>
            <a:r>
              <a:rPr lang="en-US" sz="2800" i="0">
                <a:solidFill>
                  <a:srgbClr val="000000"/>
                </a:solidFill>
                <a:effectLst/>
                <a:latin typeface="Arial" panose="020B0604020202020204" pitchFamily="34" charset="0"/>
                <a:ea typeface="Arial" panose="020B0604020202020204" pitchFamily="34" charset="0"/>
              </a:rPr>
              <a:t>eneralized additive models</a:t>
            </a:r>
          </a:p>
          <a:p>
            <a:pPr marL="457200" indent="-457200">
              <a:buFont typeface="Arial" panose="020B0604020202020204" pitchFamily="34" charset="0"/>
              <a:buChar char="•"/>
            </a:pPr>
            <a:r>
              <a:rPr lang="en-US" sz="2800" i="0">
                <a:solidFill>
                  <a:srgbClr val="000000"/>
                </a:solidFill>
                <a:effectLst/>
                <a:latin typeface="Arial" panose="020B0604020202020204" pitchFamily="34" charset="0"/>
                <a:ea typeface="Arial" panose="020B0604020202020204" pitchFamily="34" charset="0"/>
              </a:rPr>
              <a:t>Neural Network with Long Short-T</a:t>
            </a:r>
            <a:r>
              <a:rPr lang="en-US" sz="2800" i="0">
                <a:solidFill>
                  <a:srgbClr val="000000"/>
                </a:solidFill>
                <a:latin typeface="Arial" panose="020B0604020202020204" pitchFamily="34" charset="0"/>
                <a:ea typeface="Arial" panose="020B0604020202020204" pitchFamily="34" charset="0"/>
              </a:rPr>
              <a:t>erm Memory layers</a:t>
            </a:r>
          </a:p>
        </p:txBody>
      </p:sp>
      <p:pic>
        <p:nvPicPr>
          <p:cNvPr id="3" name="Picture 2" descr="A table full of desserts&#10;&#10;Description automatically generated">
            <a:extLst>
              <a:ext uri="{FF2B5EF4-FFF2-40B4-BE49-F238E27FC236}">
                <a16:creationId xmlns:a16="http://schemas.microsoft.com/office/drawing/2014/main" id="{AEF3984C-1C80-27BE-2E6D-E75493F4706C}"/>
              </a:ext>
            </a:extLst>
          </p:cNvPr>
          <p:cNvPicPr>
            <a:picLocks noChangeAspect="1"/>
          </p:cNvPicPr>
          <p:nvPr/>
        </p:nvPicPr>
        <p:blipFill>
          <a:blip r:embed="rId3">
            <a:extLst>
              <a:ext uri="{28A0092B-C50C-407E-A947-70E740481C1C}">
                <a14:useLocalDpi xmlns:a14="http://schemas.microsoft.com/office/drawing/2010/main" val="0"/>
              </a:ext>
            </a:extLst>
          </a:blip>
          <a:srcRect t="3947" b="15240"/>
          <a:stretch/>
        </p:blipFill>
        <p:spPr>
          <a:xfrm>
            <a:off x="8517640" y="182880"/>
            <a:ext cx="3553038" cy="1828800"/>
          </a:xfrm>
          <a:prstGeom prst="rect">
            <a:avLst/>
          </a:prstGeom>
        </p:spPr>
      </p:pic>
      <p:sp>
        <p:nvSpPr>
          <p:cNvPr id="4" name="TextBox 3">
            <a:extLst>
              <a:ext uri="{FF2B5EF4-FFF2-40B4-BE49-F238E27FC236}">
                <a16:creationId xmlns:a16="http://schemas.microsoft.com/office/drawing/2014/main" id="{141C4D48-142A-4C3A-32A1-9D2A983B9B7B}"/>
              </a:ext>
            </a:extLst>
          </p:cNvPr>
          <p:cNvSpPr txBox="1"/>
          <p:nvPr/>
        </p:nvSpPr>
        <p:spPr>
          <a:xfrm>
            <a:off x="8565961" y="2011680"/>
            <a:ext cx="3456395" cy="253916"/>
          </a:xfrm>
          <a:prstGeom prst="rect">
            <a:avLst/>
          </a:prstGeom>
          <a:noFill/>
        </p:spPr>
        <p:txBody>
          <a:bodyPr wrap="none" rtlCol="0">
            <a:spAutoFit/>
          </a:bodyPr>
          <a:lstStyle/>
          <a:p>
            <a:r>
              <a:rPr lang="en-US" sz="1050"/>
              <a:t>https://clipground.com/images/food-buffet-clipart-3.jpg</a:t>
            </a:r>
          </a:p>
        </p:txBody>
      </p:sp>
      <p:sp>
        <p:nvSpPr>
          <p:cNvPr id="2" name="TextBox 1">
            <a:extLst>
              <a:ext uri="{FF2B5EF4-FFF2-40B4-BE49-F238E27FC236}">
                <a16:creationId xmlns:a16="http://schemas.microsoft.com/office/drawing/2014/main" id="{F272B8D6-F884-2EA9-138C-01A35F21F846}"/>
              </a:ext>
            </a:extLst>
          </p:cNvPr>
          <p:cNvSpPr txBox="1"/>
          <p:nvPr/>
        </p:nvSpPr>
        <p:spPr>
          <a:xfrm>
            <a:off x="19606" y="6447826"/>
            <a:ext cx="12192000" cy="369332"/>
          </a:xfrm>
          <a:prstGeom prst="rect">
            <a:avLst/>
          </a:prstGeom>
          <a:noFill/>
        </p:spPr>
        <p:txBody>
          <a:bodyPr wrap="square">
            <a:spAutoFit/>
          </a:bodyPr>
          <a:lstStyle/>
          <a:p>
            <a:pPr algn="r"/>
            <a:r>
              <a:rPr lang="en-US" dirty="0">
                <a:hlinkClick r:id="rId4"/>
              </a:rPr>
              <a:t>https://github.com/magic-lantern/2024-dsai</a:t>
            </a:r>
            <a:r>
              <a:rPr lang="en-US" dirty="0"/>
              <a:t> </a:t>
            </a:r>
          </a:p>
        </p:txBody>
      </p:sp>
    </p:spTree>
    <p:extLst>
      <p:ext uri="{BB962C8B-B14F-4D97-AF65-F5344CB8AC3E}">
        <p14:creationId xmlns:p14="http://schemas.microsoft.com/office/powerpoint/2010/main" val="36904561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616481" y="0"/>
            <a:ext cx="8673906" cy="977029"/>
          </a:xfrm>
        </p:spPr>
        <p:txBody>
          <a:bodyPr/>
          <a:lstStyle/>
          <a:p>
            <a:r>
              <a:rPr lang="en-US"/>
              <a:t>Modeling – Regression p1</a:t>
            </a:r>
          </a:p>
        </p:txBody>
      </p:sp>
      <p:pic>
        <p:nvPicPr>
          <p:cNvPr id="3" name="Picture 2" descr="A screen shot of a computer program&#10;&#10;Description automatically generated">
            <a:extLst>
              <a:ext uri="{FF2B5EF4-FFF2-40B4-BE49-F238E27FC236}">
                <a16:creationId xmlns:a16="http://schemas.microsoft.com/office/drawing/2014/main" id="{0E51DCE6-BE51-6B6A-952D-C37EAA9BC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758" y="844741"/>
            <a:ext cx="8756294" cy="6013259"/>
          </a:xfrm>
          <a:prstGeom prst="rect">
            <a:avLst/>
          </a:prstGeom>
        </p:spPr>
      </p:pic>
    </p:spTree>
    <p:extLst>
      <p:ext uri="{BB962C8B-B14F-4D97-AF65-F5344CB8AC3E}">
        <p14:creationId xmlns:p14="http://schemas.microsoft.com/office/powerpoint/2010/main" val="39579238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TotalTime>
  <Words>993</Words>
  <Application>Microsoft Office PowerPoint</Application>
  <PresentationFormat>Widescreen</PresentationFormat>
  <Paragraphs>297</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Aptos</vt:lpstr>
      <vt:lpstr>Aptos Display</vt:lpstr>
      <vt:lpstr>Arial</vt:lpstr>
      <vt:lpstr>Calibri</vt:lpstr>
      <vt:lpstr>Helvetica</vt:lpstr>
      <vt:lpstr>Helvetica Neue</vt:lpstr>
      <vt:lpstr>office theme</vt:lpstr>
      <vt:lpstr>PowerPoint Presentation</vt:lpstr>
      <vt:lpstr>Disclosures</vt:lpstr>
      <vt:lpstr>Motivation</vt:lpstr>
      <vt:lpstr>Study</vt:lpstr>
      <vt:lpstr>Data</vt:lpstr>
      <vt:lpstr>Data</vt:lpstr>
      <vt:lpstr>Data</vt:lpstr>
      <vt:lpstr>Modeling</vt:lpstr>
      <vt:lpstr>Modeling – Regression p1</vt:lpstr>
      <vt:lpstr>Modeling – Regression p2</vt:lpstr>
      <vt:lpstr>Modeling – LSTM p1</vt:lpstr>
      <vt:lpstr>PowerPoint Presentation</vt:lpstr>
      <vt:lpstr>PowerPoint Presentation</vt:lpstr>
      <vt:lpstr>Modeling – LSTM p4</vt:lpstr>
      <vt:lpstr>Modeling – LSTM p5</vt:lpstr>
      <vt:lpstr>Modeling LSTM Hyperparameters</vt:lpstr>
      <vt:lpstr>Modeling - LSTM hyperparm</vt:lpstr>
      <vt:lpstr>Modeling – LSTM training</vt:lpstr>
      <vt:lpstr>Results</vt:lpstr>
      <vt:lpstr>Interpretability - Linear</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Russell, Seth</cp:lastModifiedBy>
  <cp:revision>1</cp:revision>
  <dcterms:created xsi:type="dcterms:W3CDTF">2024-10-21T16:30:17Z</dcterms:created>
  <dcterms:modified xsi:type="dcterms:W3CDTF">2024-10-28T22:23:56Z</dcterms:modified>
</cp:coreProperties>
</file>